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Linkage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THU CST 63  Kang Hongbo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7-05-08 at 10.52.32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03705" y="638920"/>
            <a:ext cx="4354958" cy="8216900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Symbol</a:t>
            </a:r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Pointer</a:t>
            </a:r>
          </a:p>
          <a:p>
            <a:pPr/>
            <a:r>
              <a:t>&amp;</a:t>
            </a:r>
          </a:p>
          <a:p>
            <a:pPr/>
            <a:r>
              <a:t>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7-05-09 at 1.16.03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175" y="2493932"/>
            <a:ext cx="13004800" cy="47657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5-09 at 4.17.0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0" t="0" r="70" b="0"/>
          <a:stretch>
            <a:fillRect/>
          </a:stretch>
        </p:blipFill>
        <p:spPr>
          <a:xfrm>
            <a:off x="86663" y="0"/>
            <a:ext cx="10180345" cy="9753600"/>
          </a:xfrm>
          <a:prstGeom prst="rect">
            <a:avLst/>
          </a:prstGeom>
        </p:spPr>
      </p:pic>
      <p:pic>
        <p:nvPicPr>
          <p:cNvPr id="155" name="Screen Shot 2017-05-09 at 8.55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6254" y="5973323"/>
            <a:ext cx="4394201" cy="238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Linkage</a:t>
            </a:r>
          </a:p>
        </p:txBody>
      </p:sp>
      <p:sp>
        <p:nvSpPr>
          <p:cNvPr id="158" name="Shape 15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Linkage bases on 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7-05-07 at 9.1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42" y="3042844"/>
            <a:ext cx="5729756" cy="366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 Shot 2017-05-07 at 9.19.3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819509" y="2744297"/>
            <a:ext cx="5729756" cy="4265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 flipV="1">
            <a:off x="6480521" y="-471919"/>
            <a:ext cx="1" cy="745458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64" name="Screen Shot 2017-05-07 at 9.1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73" y="682269"/>
            <a:ext cx="5729756" cy="366791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" name="Table 165"/>
          <p:cNvGraphicFramePr/>
          <p:nvPr/>
        </p:nvGraphicFramePr>
        <p:xfrm>
          <a:off x="7541302" y="523946"/>
          <a:ext cx="4406901" cy="5715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64733"/>
                <a:gridCol w="1464733"/>
                <a:gridCol w="1464733"/>
              </a:tblGrid>
              <a:tr h="190076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地址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符号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长度?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90076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0x232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Hehe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90076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0x233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Foo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??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6" name="Shape 166"/>
          <p:cNvSpPr/>
          <p:nvPr/>
        </p:nvSpPr>
        <p:spPr>
          <a:xfrm>
            <a:off x="652358" y="5416550"/>
            <a:ext cx="53807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Exported(?) Symbol Table</a:t>
            </a:r>
          </a:p>
        </p:txBody>
      </p:sp>
      <p:pic>
        <p:nvPicPr>
          <p:cNvPr id="167" name="Screen Shot 2017-05-09 at 7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347" y="6854188"/>
            <a:ext cx="9570287" cy="251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 flipV="1">
            <a:off x="6480521" y="-471918"/>
            <a:ext cx="1" cy="688954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70" name="Screen Shot 2017-05-07 at 9.1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10" y="450510"/>
            <a:ext cx="5729756" cy="366791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1" name="Table 171"/>
          <p:cNvGraphicFramePr/>
          <p:nvPr/>
        </p:nvGraphicFramePr>
        <p:xfrm>
          <a:off x="7514036" y="1659468"/>
          <a:ext cx="4406901" cy="295317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64733"/>
                <a:gridCol w="1464733"/>
                <a:gridCol w="1464733"/>
              </a:tblGrid>
              <a:tr h="147023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地址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符号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长度?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7023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0003"/>
                          </a:solidFill>
                        </a:rPr>
                        <a:t>0x000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Haha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2" name="Shape 172"/>
          <p:cNvSpPr/>
          <p:nvPr/>
        </p:nvSpPr>
        <p:spPr>
          <a:xfrm>
            <a:off x="674054" y="5147761"/>
            <a:ext cx="5119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Undefined Symbol Table</a:t>
            </a:r>
          </a:p>
        </p:txBody>
      </p:sp>
      <p:pic>
        <p:nvPicPr>
          <p:cNvPr id="173" name="Screen Shot 2017-05-09 at 7.23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286" y="6715738"/>
            <a:ext cx="8894228" cy="2841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 Shot 2017-05-09 at 4.37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783" y="3065658"/>
            <a:ext cx="10955234" cy="2194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7-05-09 at 4.36.5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461"/>
          <a:stretch>
            <a:fillRect/>
          </a:stretch>
        </p:blipFill>
        <p:spPr>
          <a:xfrm>
            <a:off x="1024783" y="583311"/>
            <a:ext cx="10955234" cy="197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7-05-07 at 9.19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7522" y="5658270"/>
            <a:ext cx="5729756" cy="3667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05-07 at 9.19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38" y="2056240"/>
            <a:ext cx="5729756" cy="3667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17-05-07 at 9.19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206" y="1757693"/>
            <a:ext cx="5729756" cy="426500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187346" y="7005306"/>
            <a:ext cx="106235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Unused variables might be ignored while compiling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7-05-08 at 2.57.1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54" b="0"/>
          <a:stretch>
            <a:fillRect/>
          </a:stretch>
        </p:blipFill>
        <p:spPr>
          <a:xfrm>
            <a:off x="18583" y="0"/>
            <a:ext cx="9357069" cy="9753600"/>
          </a:xfrm>
          <a:prstGeom prst="rect">
            <a:avLst/>
          </a:prstGeom>
        </p:spPr>
      </p:pic>
      <p:pic>
        <p:nvPicPr>
          <p:cNvPr id="184" name="Screen Shot 2017-05-07 at 9.19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9596" y="3042844"/>
            <a:ext cx="5729756" cy="3667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</a:t>
            </a:r>
          </a:p>
        </p:txBody>
      </p:sp>
      <p:sp>
        <p:nvSpPr>
          <p:cNvPr id="123" name="Shape 12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Annoying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7-05-08 at 3.00.3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024" y="-1"/>
            <a:ext cx="9902637" cy="9753601"/>
          </a:xfrm>
          <a:prstGeom prst="rect">
            <a:avLst/>
          </a:prstGeom>
        </p:spPr>
      </p:pic>
      <p:pic>
        <p:nvPicPr>
          <p:cNvPr id="187" name="Screen Shot 2017-05-07 at 9.19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1976" y="3203637"/>
            <a:ext cx="4495567" cy="3346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搞事</a:t>
            </a:r>
          </a:p>
        </p:txBody>
      </p:sp>
      <p:sp>
        <p:nvSpPr>
          <p:cNvPr id="190" name="Shape 19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Linkage bases on 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7-05-07 at 9.37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18848"/>
            <a:ext cx="13004801" cy="4915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 Error</a:t>
            </a:r>
          </a:p>
        </p:txBody>
      </p:sp>
      <p:sp>
        <p:nvSpPr>
          <p:cNvPr id="195" name="Shape 19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Redefined</a:t>
            </a:r>
          </a:p>
          <a:p>
            <a:pPr/>
            <a:r>
              <a:t>Undefined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ctrTitle"/>
          </p:nvPr>
        </p:nvSpPr>
        <p:spPr>
          <a:xfrm>
            <a:off x="1270000" y="574616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Linkage &amp; Include</a:t>
            </a:r>
          </a:p>
        </p:txBody>
      </p:sp>
      <p:sp>
        <p:nvSpPr>
          <p:cNvPr id="198" name="Shape 198"/>
          <p:cNvSpPr/>
          <p:nvPr>
            <p:ph type="subTitle" sz="quarter" idx="1"/>
          </p:nvPr>
        </p:nvSpPr>
        <p:spPr>
          <a:xfrm>
            <a:off x="1270000" y="3876875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Why we need #ifdef 233_H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ctrTitle"/>
          </p:nvPr>
        </p:nvSpPr>
        <p:spPr>
          <a:xfrm>
            <a:off x="1270000" y="574616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Linkage &amp; Include</a:t>
            </a:r>
          </a:p>
        </p:txBody>
      </p:sp>
      <p:sp>
        <p:nvSpPr>
          <p:cNvPr id="201" name="Shape 201"/>
          <p:cNvSpPr/>
          <p:nvPr/>
        </p:nvSpPr>
        <p:spPr>
          <a:xfrm>
            <a:off x="3811320" y="5160769"/>
            <a:ext cx="53821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Redefinition not permitted</a:t>
            </a:r>
          </a:p>
        </p:txBody>
      </p:sp>
      <p:sp>
        <p:nvSpPr>
          <p:cNvPr id="202" name="Shape 202"/>
          <p:cNvSpPr/>
          <p:nvPr>
            <p:ph type="subTitle" sz="quarter" idx="1"/>
          </p:nvPr>
        </p:nvSpPr>
        <p:spPr>
          <a:xfrm>
            <a:off x="1270000" y="3876875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Why we need #ifdef 233_H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ctrTitle"/>
          </p:nvPr>
        </p:nvSpPr>
        <p:spPr>
          <a:xfrm>
            <a:off x="1270000" y="574616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Linkage &amp; Include</a:t>
            </a:r>
          </a:p>
        </p:txBody>
      </p:sp>
      <p:sp>
        <p:nvSpPr>
          <p:cNvPr id="205" name="Shape 205"/>
          <p:cNvSpPr/>
          <p:nvPr/>
        </p:nvSpPr>
        <p:spPr>
          <a:xfrm>
            <a:off x="3811320" y="5160769"/>
            <a:ext cx="53821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Redefinition not permitted</a:t>
            </a:r>
          </a:p>
        </p:txBody>
      </p:sp>
      <p:sp>
        <p:nvSpPr>
          <p:cNvPr id="206" name="Shape 206"/>
          <p:cNvSpPr/>
          <p:nvPr>
            <p:ph type="subTitle" sz="quarter" idx="1"/>
          </p:nvPr>
        </p:nvSpPr>
        <p:spPr>
          <a:xfrm>
            <a:off x="1270000" y="3876875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Why we need #ifdef 233_H</a:t>
            </a:r>
          </a:p>
        </p:txBody>
      </p:sp>
      <p:sp>
        <p:nvSpPr>
          <p:cNvPr id="207" name="Shape 207"/>
          <p:cNvSpPr/>
          <p:nvPr/>
        </p:nvSpPr>
        <p:spPr>
          <a:xfrm>
            <a:off x="2621229" y="6554059"/>
            <a:ext cx="77623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 it’s possible if there’s no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Internal Linkage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加 static 前缀的全局变量定义.如: static int x;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枚举类型的定义.如: enum Boolean {NO,YES };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类的定义. 如: class Point { int d_x; int d_y; ... };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内联函数的定义.如: inline int operator==(const Point&amp; left, const Point&amp;right) { ... }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union的定义.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2925"/>
            </a:pPr>
            <a:r>
              <a:t>•	名字空间中const常量定义（const in name spaces)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External Linkage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•	非内联的类成员函数.如: </a:t>
            </a:r>
            <a:br/>
            <a:r>
              <a:t>Point&amp; Point::operator+= (const Point&amp; right) { ... }</a:t>
            </a:r>
          </a:p>
          <a:p>
            <a:pPr marL="0" indent="0">
              <a:buSzTx/>
              <a:buNone/>
            </a:pPr>
            <a:r>
              <a:t>•	非内联,非静态的</a:t>
            </a:r>
            <a:r>
              <a:rPr>
                <a:solidFill>
                  <a:srgbClr val="075DB3"/>
                </a:solidFill>
              </a:rPr>
              <a:t>自由函数</a:t>
            </a:r>
            <a:r>
              <a:t>. 如: </a:t>
            </a:r>
            <a:br/>
            <a:r>
              <a:t>Point operator+(const Point&amp; left, const Point&amp; right) { ... }</a:t>
            </a:r>
          </a:p>
          <a:p>
            <a:pPr marL="0" indent="0">
              <a:buSzTx/>
              <a:buNone/>
            </a:pPr>
            <a:r>
              <a:t>•	非静态的全局定义. int a;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ctrTitle"/>
          </p:nvPr>
        </p:nvSpPr>
        <p:spPr>
          <a:xfrm>
            <a:off x="1269999" y="-775039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Weak Definition</a:t>
            </a:r>
          </a:p>
        </p:txBody>
      </p:sp>
      <p:sp>
        <p:nvSpPr>
          <p:cNvPr id="216" name="Shape 216"/>
          <p:cNvSpPr/>
          <p:nvPr>
            <p:ph type="subTitle" sz="quarter" idx="1"/>
          </p:nvPr>
        </p:nvSpPr>
        <p:spPr>
          <a:xfrm>
            <a:off x="1269999" y="2527220"/>
            <a:ext cx="10464801" cy="1788460"/>
          </a:xfrm>
          <a:prstGeom prst="rect">
            <a:avLst/>
          </a:prstGeom>
        </p:spPr>
        <p:txBody>
          <a:bodyPr/>
          <a:lstStyle/>
          <a:p>
            <a:pPr/>
            <a:r>
              <a:t>inline functions</a:t>
            </a:r>
          </a:p>
          <a:p>
            <a:pPr/>
            <a:r>
              <a:t>&amp;</a:t>
            </a:r>
          </a:p>
          <a:p>
            <a:pPr/>
            <a:r>
              <a:t>#define</a:t>
            </a:r>
          </a:p>
        </p:txBody>
      </p:sp>
      <p:pic>
        <p:nvPicPr>
          <p:cNvPr id="217" name="Screen Shot 2017-05-09 at 5.35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59" y="4455397"/>
            <a:ext cx="7577933" cy="2694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17-05-09 at 5.37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75" y="7435462"/>
            <a:ext cx="6772648" cy="1131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7-05-09 at 5.38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7938" y="4469595"/>
            <a:ext cx="5664583" cy="3929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7-05-07 at 8.51.0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7" t="0" r="36291" b="0"/>
          <a:stretch>
            <a:fillRect/>
          </a:stretch>
        </p:blipFill>
        <p:spPr>
          <a:xfrm>
            <a:off x="332449" y="0"/>
            <a:ext cx="7871756" cy="975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2" fill="norm" stroke="1" extrusionOk="0">
                <a:moveTo>
                  <a:pt x="1456" y="0"/>
                </a:moveTo>
                <a:cubicBezTo>
                  <a:pt x="1312" y="0"/>
                  <a:pt x="1261" y="31"/>
                  <a:pt x="1293" y="99"/>
                </a:cubicBezTo>
                <a:cubicBezTo>
                  <a:pt x="1319" y="153"/>
                  <a:pt x="1470" y="151"/>
                  <a:pt x="1538" y="96"/>
                </a:cubicBezTo>
                <a:cubicBezTo>
                  <a:pt x="1625" y="26"/>
                  <a:pt x="1602" y="0"/>
                  <a:pt x="1456" y="0"/>
                </a:cubicBezTo>
                <a:close/>
                <a:moveTo>
                  <a:pt x="6440" y="200"/>
                </a:moveTo>
                <a:cubicBezTo>
                  <a:pt x="6343" y="185"/>
                  <a:pt x="6279" y="248"/>
                  <a:pt x="6356" y="283"/>
                </a:cubicBezTo>
                <a:cubicBezTo>
                  <a:pt x="6399" y="303"/>
                  <a:pt x="6417" y="346"/>
                  <a:pt x="6417" y="433"/>
                </a:cubicBezTo>
                <a:cubicBezTo>
                  <a:pt x="6417" y="500"/>
                  <a:pt x="6427" y="576"/>
                  <a:pt x="6439" y="600"/>
                </a:cubicBezTo>
                <a:cubicBezTo>
                  <a:pt x="6462" y="648"/>
                  <a:pt x="6608" y="661"/>
                  <a:pt x="6641" y="618"/>
                </a:cubicBezTo>
                <a:cubicBezTo>
                  <a:pt x="6652" y="603"/>
                  <a:pt x="6631" y="578"/>
                  <a:pt x="6593" y="561"/>
                </a:cubicBezTo>
                <a:cubicBezTo>
                  <a:pt x="6539" y="538"/>
                  <a:pt x="6522" y="497"/>
                  <a:pt x="6514" y="371"/>
                </a:cubicBezTo>
                <a:cubicBezTo>
                  <a:pt x="6505" y="240"/>
                  <a:pt x="6492" y="208"/>
                  <a:pt x="6440" y="200"/>
                </a:cubicBezTo>
                <a:close/>
                <a:moveTo>
                  <a:pt x="1938" y="202"/>
                </a:moveTo>
                <a:cubicBezTo>
                  <a:pt x="1908" y="197"/>
                  <a:pt x="1840" y="226"/>
                  <a:pt x="1787" y="266"/>
                </a:cubicBezTo>
                <a:cubicBezTo>
                  <a:pt x="1695" y="335"/>
                  <a:pt x="1692" y="341"/>
                  <a:pt x="1747" y="391"/>
                </a:cubicBezTo>
                <a:cubicBezTo>
                  <a:pt x="1780" y="420"/>
                  <a:pt x="1803" y="479"/>
                  <a:pt x="1800" y="523"/>
                </a:cubicBezTo>
                <a:cubicBezTo>
                  <a:pt x="1796" y="566"/>
                  <a:pt x="1796" y="613"/>
                  <a:pt x="1798" y="626"/>
                </a:cubicBezTo>
                <a:cubicBezTo>
                  <a:pt x="1808" y="690"/>
                  <a:pt x="1889" y="613"/>
                  <a:pt x="1899" y="530"/>
                </a:cubicBezTo>
                <a:cubicBezTo>
                  <a:pt x="1905" y="477"/>
                  <a:pt x="1931" y="415"/>
                  <a:pt x="1957" y="392"/>
                </a:cubicBezTo>
                <a:cubicBezTo>
                  <a:pt x="2018" y="336"/>
                  <a:pt x="2006" y="213"/>
                  <a:pt x="1938" y="202"/>
                </a:cubicBezTo>
                <a:close/>
                <a:moveTo>
                  <a:pt x="3633" y="202"/>
                </a:moveTo>
                <a:cubicBezTo>
                  <a:pt x="3617" y="207"/>
                  <a:pt x="3598" y="222"/>
                  <a:pt x="3578" y="247"/>
                </a:cubicBezTo>
                <a:cubicBezTo>
                  <a:pt x="3550" y="280"/>
                  <a:pt x="3512" y="308"/>
                  <a:pt x="3492" y="308"/>
                </a:cubicBezTo>
                <a:cubicBezTo>
                  <a:pt x="3472" y="308"/>
                  <a:pt x="3426" y="329"/>
                  <a:pt x="3391" y="354"/>
                </a:cubicBezTo>
                <a:cubicBezTo>
                  <a:pt x="3332" y="397"/>
                  <a:pt x="3323" y="397"/>
                  <a:pt x="3264" y="354"/>
                </a:cubicBezTo>
                <a:cubicBezTo>
                  <a:pt x="3177" y="291"/>
                  <a:pt x="3053" y="296"/>
                  <a:pt x="2960" y="366"/>
                </a:cubicBezTo>
                <a:lnTo>
                  <a:pt x="2883" y="425"/>
                </a:lnTo>
                <a:lnTo>
                  <a:pt x="2844" y="366"/>
                </a:lnTo>
                <a:cubicBezTo>
                  <a:pt x="2814" y="322"/>
                  <a:pt x="2772" y="308"/>
                  <a:pt x="2667" y="308"/>
                </a:cubicBezTo>
                <a:lnTo>
                  <a:pt x="2530" y="308"/>
                </a:lnTo>
                <a:lnTo>
                  <a:pt x="2530" y="435"/>
                </a:lnTo>
                <a:cubicBezTo>
                  <a:pt x="2530" y="524"/>
                  <a:pt x="2514" y="567"/>
                  <a:pt x="2476" y="579"/>
                </a:cubicBezTo>
                <a:cubicBezTo>
                  <a:pt x="2390" y="606"/>
                  <a:pt x="2359" y="558"/>
                  <a:pt x="2352" y="385"/>
                </a:cubicBezTo>
                <a:cubicBezTo>
                  <a:pt x="2348" y="297"/>
                  <a:pt x="2332" y="224"/>
                  <a:pt x="2316" y="224"/>
                </a:cubicBezTo>
                <a:cubicBezTo>
                  <a:pt x="2300" y="224"/>
                  <a:pt x="2254" y="250"/>
                  <a:pt x="2215" y="282"/>
                </a:cubicBezTo>
                <a:cubicBezTo>
                  <a:pt x="2148" y="335"/>
                  <a:pt x="2147" y="344"/>
                  <a:pt x="2197" y="389"/>
                </a:cubicBezTo>
                <a:cubicBezTo>
                  <a:pt x="2275" y="459"/>
                  <a:pt x="2267" y="562"/>
                  <a:pt x="2183" y="580"/>
                </a:cubicBezTo>
                <a:cubicBezTo>
                  <a:pt x="2040" y="610"/>
                  <a:pt x="2161" y="645"/>
                  <a:pt x="2392" y="640"/>
                </a:cubicBezTo>
                <a:cubicBezTo>
                  <a:pt x="2565" y="636"/>
                  <a:pt x="2637" y="623"/>
                  <a:pt x="2651" y="593"/>
                </a:cubicBezTo>
                <a:cubicBezTo>
                  <a:pt x="2667" y="559"/>
                  <a:pt x="2681" y="560"/>
                  <a:pt x="2738" y="602"/>
                </a:cubicBezTo>
                <a:cubicBezTo>
                  <a:pt x="2791" y="640"/>
                  <a:pt x="2817" y="644"/>
                  <a:pt x="2854" y="619"/>
                </a:cubicBezTo>
                <a:cubicBezTo>
                  <a:pt x="2890" y="595"/>
                  <a:pt x="2930" y="597"/>
                  <a:pt x="3018" y="626"/>
                </a:cubicBezTo>
                <a:cubicBezTo>
                  <a:pt x="3140" y="668"/>
                  <a:pt x="3204" y="661"/>
                  <a:pt x="3299" y="596"/>
                </a:cubicBezTo>
                <a:cubicBezTo>
                  <a:pt x="3349" y="561"/>
                  <a:pt x="3361" y="562"/>
                  <a:pt x="3390" y="604"/>
                </a:cubicBezTo>
                <a:cubicBezTo>
                  <a:pt x="3424" y="652"/>
                  <a:pt x="3598" y="668"/>
                  <a:pt x="3674" y="630"/>
                </a:cubicBezTo>
                <a:cubicBezTo>
                  <a:pt x="3694" y="620"/>
                  <a:pt x="3709" y="526"/>
                  <a:pt x="3709" y="420"/>
                </a:cubicBezTo>
                <a:cubicBezTo>
                  <a:pt x="3709" y="262"/>
                  <a:pt x="3682" y="187"/>
                  <a:pt x="3633" y="202"/>
                </a:cubicBezTo>
                <a:close/>
                <a:moveTo>
                  <a:pt x="10545" y="211"/>
                </a:moveTo>
                <a:cubicBezTo>
                  <a:pt x="10531" y="208"/>
                  <a:pt x="10520" y="214"/>
                  <a:pt x="10510" y="227"/>
                </a:cubicBezTo>
                <a:cubicBezTo>
                  <a:pt x="10496" y="246"/>
                  <a:pt x="10492" y="277"/>
                  <a:pt x="10501" y="296"/>
                </a:cubicBezTo>
                <a:cubicBezTo>
                  <a:pt x="10524" y="344"/>
                  <a:pt x="10445" y="377"/>
                  <a:pt x="10398" y="339"/>
                </a:cubicBezTo>
                <a:cubicBezTo>
                  <a:pt x="10347" y="298"/>
                  <a:pt x="10190" y="300"/>
                  <a:pt x="10138" y="342"/>
                </a:cubicBezTo>
                <a:cubicBezTo>
                  <a:pt x="10083" y="386"/>
                  <a:pt x="10084" y="574"/>
                  <a:pt x="10139" y="610"/>
                </a:cubicBezTo>
                <a:cubicBezTo>
                  <a:pt x="10163" y="625"/>
                  <a:pt x="10214" y="643"/>
                  <a:pt x="10252" y="650"/>
                </a:cubicBezTo>
                <a:cubicBezTo>
                  <a:pt x="10291" y="657"/>
                  <a:pt x="10355" y="638"/>
                  <a:pt x="10396" y="609"/>
                </a:cubicBezTo>
                <a:cubicBezTo>
                  <a:pt x="10468" y="557"/>
                  <a:pt x="10473" y="557"/>
                  <a:pt x="10507" y="607"/>
                </a:cubicBezTo>
                <a:cubicBezTo>
                  <a:pt x="10556" y="676"/>
                  <a:pt x="10608" y="629"/>
                  <a:pt x="10623" y="504"/>
                </a:cubicBezTo>
                <a:cubicBezTo>
                  <a:pt x="10638" y="367"/>
                  <a:pt x="10701" y="382"/>
                  <a:pt x="10714" y="525"/>
                </a:cubicBezTo>
                <a:cubicBezTo>
                  <a:pt x="10722" y="609"/>
                  <a:pt x="10741" y="644"/>
                  <a:pt x="10777" y="644"/>
                </a:cubicBezTo>
                <a:cubicBezTo>
                  <a:pt x="10818" y="644"/>
                  <a:pt x="10827" y="613"/>
                  <a:pt x="10819" y="498"/>
                </a:cubicBezTo>
                <a:cubicBezTo>
                  <a:pt x="10810" y="383"/>
                  <a:pt x="10793" y="345"/>
                  <a:pt x="10736" y="322"/>
                </a:cubicBezTo>
                <a:cubicBezTo>
                  <a:pt x="10696" y="307"/>
                  <a:pt x="10636" y="270"/>
                  <a:pt x="10601" y="242"/>
                </a:cubicBezTo>
                <a:cubicBezTo>
                  <a:pt x="10577" y="223"/>
                  <a:pt x="10559" y="213"/>
                  <a:pt x="10545" y="211"/>
                </a:cubicBezTo>
                <a:close/>
                <a:moveTo>
                  <a:pt x="5501" y="213"/>
                </a:moveTo>
                <a:cubicBezTo>
                  <a:pt x="5473" y="221"/>
                  <a:pt x="5446" y="242"/>
                  <a:pt x="5438" y="271"/>
                </a:cubicBezTo>
                <a:cubicBezTo>
                  <a:pt x="5430" y="305"/>
                  <a:pt x="5373" y="314"/>
                  <a:pt x="5169" y="315"/>
                </a:cubicBezTo>
                <a:cubicBezTo>
                  <a:pt x="4953" y="317"/>
                  <a:pt x="4900" y="326"/>
                  <a:pt x="4854" y="373"/>
                </a:cubicBezTo>
                <a:cubicBezTo>
                  <a:pt x="4798" y="428"/>
                  <a:pt x="4797" y="428"/>
                  <a:pt x="4741" y="365"/>
                </a:cubicBezTo>
                <a:cubicBezTo>
                  <a:pt x="4706" y="324"/>
                  <a:pt x="4665" y="307"/>
                  <a:pt x="4630" y="318"/>
                </a:cubicBezTo>
                <a:cubicBezTo>
                  <a:pt x="4581" y="333"/>
                  <a:pt x="4580" y="342"/>
                  <a:pt x="4626" y="399"/>
                </a:cubicBezTo>
                <a:cubicBezTo>
                  <a:pt x="4705" y="497"/>
                  <a:pt x="4724" y="632"/>
                  <a:pt x="4664" y="672"/>
                </a:cubicBezTo>
                <a:cubicBezTo>
                  <a:pt x="4636" y="691"/>
                  <a:pt x="4622" y="717"/>
                  <a:pt x="4633" y="731"/>
                </a:cubicBezTo>
                <a:cubicBezTo>
                  <a:pt x="4686" y="800"/>
                  <a:pt x="4815" y="736"/>
                  <a:pt x="4840" y="628"/>
                </a:cubicBezTo>
                <a:cubicBezTo>
                  <a:pt x="4853" y="576"/>
                  <a:pt x="4884" y="519"/>
                  <a:pt x="4910" y="502"/>
                </a:cubicBezTo>
                <a:cubicBezTo>
                  <a:pt x="4959" y="469"/>
                  <a:pt x="4961" y="471"/>
                  <a:pt x="5008" y="597"/>
                </a:cubicBezTo>
                <a:cubicBezTo>
                  <a:pt x="5018" y="625"/>
                  <a:pt x="5116" y="635"/>
                  <a:pt x="5378" y="638"/>
                </a:cubicBezTo>
                <a:cubicBezTo>
                  <a:pt x="5672" y="641"/>
                  <a:pt x="5741" y="634"/>
                  <a:pt x="5776" y="596"/>
                </a:cubicBezTo>
                <a:cubicBezTo>
                  <a:pt x="5814" y="554"/>
                  <a:pt x="5826" y="555"/>
                  <a:pt x="5912" y="610"/>
                </a:cubicBezTo>
                <a:cubicBezTo>
                  <a:pt x="6028" y="683"/>
                  <a:pt x="6136" y="659"/>
                  <a:pt x="6206" y="545"/>
                </a:cubicBezTo>
                <a:cubicBezTo>
                  <a:pt x="6247" y="476"/>
                  <a:pt x="6247" y="455"/>
                  <a:pt x="6205" y="394"/>
                </a:cubicBezTo>
                <a:cubicBezTo>
                  <a:pt x="6144" y="305"/>
                  <a:pt x="5987" y="284"/>
                  <a:pt x="5895" y="351"/>
                </a:cubicBezTo>
                <a:cubicBezTo>
                  <a:pt x="5835" y="396"/>
                  <a:pt x="5823" y="394"/>
                  <a:pt x="5710" y="338"/>
                </a:cubicBezTo>
                <a:cubicBezTo>
                  <a:pt x="5645" y="305"/>
                  <a:pt x="5582" y="261"/>
                  <a:pt x="5571" y="238"/>
                </a:cubicBezTo>
                <a:cubicBezTo>
                  <a:pt x="5559" y="213"/>
                  <a:pt x="5530" y="206"/>
                  <a:pt x="5501" y="213"/>
                </a:cubicBezTo>
                <a:close/>
                <a:moveTo>
                  <a:pt x="7829" y="221"/>
                </a:moveTo>
                <a:cubicBezTo>
                  <a:pt x="7743" y="214"/>
                  <a:pt x="7699" y="229"/>
                  <a:pt x="7617" y="290"/>
                </a:cubicBezTo>
                <a:cubicBezTo>
                  <a:pt x="7535" y="351"/>
                  <a:pt x="7534" y="354"/>
                  <a:pt x="7599" y="387"/>
                </a:cubicBezTo>
                <a:cubicBezTo>
                  <a:pt x="7648" y="411"/>
                  <a:pt x="7667" y="453"/>
                  <a:pt x="7667" y="535"/>
                </a:cubicBezTo>
                <a:cubicBezTo>
                  <a:pt x="7667" y="677"/>
                  <a:pt x="7748" y="672"/>
                  <a:pt x="7765" y="530"/>
                </a:cubicBezTo>
                <a:cubicBezTo>
                  <a:pt x="7771" y="477"/>
                  <a:pt x="7795" y="415"/>
                  <a:pt x="7819" y="392"/>
                </a:cubicBezTo>
                <a:cubicBezTo>
                  <a:pt x="7876" y="337"/>
                  <a:pt x="7882" y="225"/>
                  <a:pt x="7829" y="221"/>
                </a:cubicBezTo>
                <a:close/>
                <a:moveTo>
                  <a:pt x="11079" y="221"/>
                </a:moveTo>
                <a:cubicBezTo>
                  <a:pt x="11057" y="223"/>
                  <a:pt x="11030" y="247"/>
                  <a:pt x="10998" y="294"/>
                </a:cubicBezTo>
                <a:cubicBezTo>
                  <a:pt x="10962" y="349"/>
                  <a:pt x="10961" y="373"/>
                  <a:pt x="10993" y="398"/>
                </a:cubicBezTo>
                <a:cubicBezTo>
                  <a:pt x="11043" y="438"/>
                  <a:pt x="11046" y="550"/>
                  <a:pt x="10998" y="574"/>
                </a:cubicBezTo>
                <a:cubicBezTo>
                  <a:pt x="10979" y="583"/>
                  <a:pt x="10963" y="603"/>
                  <a:pt x="10963" y="618"/>
                </a:cubicBezTo>
                <a:cubicBezTo>
                  <a:pt x="10963" y="651"/>
                  <a:pt x="11231" y="653"/>
                  <a:pt x="11256" y="619"/>
                </a:cubicBezTo>
                <a:cubicBezTo>
                  <a:pt x="11267" y="606"/>
                  <a:pt x="11244" y="588"/>
                  <a:pt x="11206" y="580"/>
                </a:cubicBezTo>
                <a:cubicBezTo>
                  <a:pt x="11147" y="567"/>
                  <a:pt x="11138" y="541"/>
                  <a:pt x="11138" y="394"/>
                </a:cubicBezTo>
                <a:cubicBezTo>
                  <a:pt x="11138" y="277"/>
                  <a:pt x="11115" y="218"/>
                  <a:pt x="11079" y="221"/>
                </a:cubicBezTo>
                <a:close/>
                <a:moveTo>
                  <a:pt x="62" y="224"/>
                </a:moveTo>
                <a:cubicBezTo>
                  <a:pt x="-1" y="224"/>
                  <a:pt x="-6" y="240"/>
                  <a:pt x="3" y="412"/>
                </a:cubicBezTo>
                <a:cubicBezTo>
                  <a:pt x="12" y="579"/>
                  <a:pt x="22" y="605"/>
                  <a:pt x="96" y="634"/>
                </a:cubicBezTo>
                <a:cubicBezTo>
                  <a:pt x="186" y="671"/>
                  <a:pt x="271" y="656"/>
                  <a:pt x="328" y="594"/>
                </a:cubicBezTo>
                <a:cubicBezTo>
                  <a:pt x="359" y="561"/>
                  <a:pt x="371" y="561"/>
                  <a:pt x="409" y="599"/>
                </a:cubicBezTo>
                <a:cubicBezTo>
                  <a:pt x="481" y="669"/>
                  <a:pt x="512" y="653"/>
                  <a:pt x="524" y="539"/>
                </a:cubicBezTo>
                <a:cubicBezTo>
                  <a:pt x="531" y="469"/>
                  <a:pt x="551" y="434"/>
                  <a:pt x="586" y="434"/>
                </a:cubicBezTo>
                <a:cubicBezTo>
                  <a:pt x="621" y="434"/>
                  <a:pt x="642" y="469"/>
                  <a:pt x="649" y="539"/>
                </a:cubicBezTo>
                <a:cubicBezTo>
                  <a:pt x="667" y="712"/>
                  <a:pt x="729" y="661"/>
                  <a:pt x="718" y="483"/>
                </a:cubicBezTo>
                <a:cubicBezTo>
                  <a:pt x="708" y="330"/>
                  <a:pt x="703" y="321"/>
                  <a:pt x="609" y="313"/>
                </a:cubicBezTo>
                <a:cubicBezTo>
                  <a:pt x="555" y="308"/>
                  <a:pt x="485" y="312"/>
                  <a:pt x="453" y="322"/>
                </a:cubicBezTo>
                <a:cubicBezTo>
                  <a:pt x="372" y="347"/>
                  <a:pt x="361" y="342"/>
                  <a:pt x="360" y="287"/>
                </a:cubicBezTo>
                <a:cubicBezTo>
                  <a:pt x="360" y="261"/>
                  <a:pt x="334" y="234"/>
                  <a:pt x="302" y="229"/>
                </a:cubicBezTo>
                <a:cubicBezTo>
                  <a:pt x="257" y="222"/>
                  <a:pt x="240" y="245"/>
                  <a:pt x="232" y="328"/>
                </a:cubicBezTo>
                <a:cubicBezTo>
                  <a:pt x="218" y="465"/>
                  <a:pt x="156" y="466"/>
                  <a:pt x="142" y="329"/>
                </a:cubicBezTo>
                <a:cubicBezTo>
                  <a:pt x="133" y="246"/>
                  <a:pt x="117" y="224"/>
                  <a:pt x="62" y="224"/>
                </a:cubicBezTo>
                <a:close/>
                <a:moveTo>
                  <a:pt x="1106" y="224"/>
                </a:moveTo>
                <a:cubicBezTo>
                  <a:pt x="1068" y="224"/>
                  <a:pt x="1038" y="236"/>
                  <a:pt x="1038" y="250"/>
                </a:cubicBezTo>
                <a:cubicBezTo>
                  <a:pt x="1038" y="265"/>
                  <a:pt x="994" y="293"/>
                  <a:pt x="942" y="314"/>
                </a:cubicBezTo>
                <a:cubicBezTo>
                  <a:pt x="866" y="343"/>
                  <a:pt x="844" y="372"/>
                  <a:pt x="835" y="457"/>
                </a:cubicBezTo>
                <a:cubicBezTo>
                  <a:pt x="829" y="516"/>
                  <a:pt x="843" y="582"/>
                  <a:pt x="866" y="604"/>
                </a:cubicBezTo>
                <a:cubicBezTo>
                  <a:pt x="920" y="657"/>
                  <a:pt x="1121" y="656"/>
                  <a:pt x="1176" y="603"/>
                </a:cubicBezTo>
                <a:cubicBezTo>
                  <a:pt x="1213" y="566"/>
                  <a:pt x="1230" y="568"/>
                  <a:pt x="1308" y="618"/>
                </a:cubicBezTo>
                <a:cubicBezTo>
                  <a:pt x="1357" y="649"/>
                  <a:pt x="1419" y="667"/>
                  <a:pt x="1446" y="659"/>
                </a:cubicBezTo>
                <a:cubicBezTo>
                  <a:pt x="1473" y="651"/>
                  <a:pt x="1517" y="644"/>
                  <a:pt x="1544" y="644"/>
                </a:cubicBezTo>
                <a:cubicBezTo>
                  <a:pt x="1606" y="644"/>
                  <a:pt x="1613" y="391"/>
                  <a:pt x="1552" y="342"/>
                </a:cubicBezTo>
                <a:cubicBezTo>
                  <a:pt x="1495" y="296"/>
                  <a:pt x="1380" y="299"/>
                  <a:pt x="1292" y="349"/>
                </a:cubicBezTo>
                <a:cubicBezTo>
                  <a:pt x="1208" y="397"/>
                  <a:pt x="1176" y="380"/>
                  <a:pt x="1176" y="289"/>
                </a:cubicBezTo>
                <a:cubicBezTo>
                  <a:pt x="1176" y="242"/>
                  <a:pt x="1156" y="224"/>
                  <a:pt x="1106" y="224"/>
                </a:cubicBezTo>
                <a:close/>
                <a:moveTo>
                  <a:pt x="15283" y="224"/>
                </a:moveTo>
                <a:cubicBezTo>
                  <a:pt x="15221" y="223"/>
                  <a:pt x="15155" y="241"/>
                  <a:pt x="15114" y="279"/>
                </a:cubicBezTo>
                <a:cubicBezTo>
                  <a:pt x="15080" y="308"/>
                  <a:pt x="15031" y="326"/>
                  <a:pt x="15004" y="317"/>
                </a:cubicBezTo>
                <a:cubicBezTo>
                  <a:pt x="14976" y="309"/>
                  <a:pt x="14932" y="317"/>
                  <a:pt x="14906" y="335"/>
                </a:cubicBezTo>
                <a:cubicBezTo>
                  <a:pt x="14868" y="360"/>
                  <a:pt x="14840" y="359"/>
                  <a:pt x="14786" y="332"/>
                </a:cubicBezTo>
                <a:cubicBezTo>
                  <a:pt x="14691" y="284"/>
                  <a:pt x="14657" y="319"/>
                  <a:pt x="14709" y="410"/>
                </a:cubicBezTo>
                <a:cubicBezTo>
                  <a:pt x="14738" y="462"/>
                  <a:pt x="14739" y="494"/>
                  <a:pt x="14714" y="514"/>
                </a:cubicBezTo>
                <a:cubicBezTo>
                  <a:pt x="14663" y="555"/>
                  <a:pt x="14669" y="644"/>
                  <a:pt x="14723" y="644"/>
                </a:cubicBezTo>
                <a:cubicBezTo>
                  <a:pt x="14747" y="644"/>
                  <a:pt x="14787" y="629"/>
                  <a:pt x="14809" y="612"/>
                </a:cubicBezTo>
                <a:cubicBezTo>
                  <a:pt x="14839" y="587"/>
                  <a:pt x="14862" y="588"/>
                  <a:pt x="14904" y="617"/>
                </a:cubicBezTo>
                <a:cubicBezTo>
                  <a:pt x="14951" y="648"/>
                  <a:pt x="14974" y="649"/>
                  <a:pt x="15032" y="619"/>
                </a:cubicBezTo>
                <a:cubicBezTo>
                  <a:pt x="15091" y="590"/>
                  <a:pt x="15112" y="590"/>
                  <a:pt x="15158" y="627"/>
                </a:cubicBezTo>
                <a:cubicBezTo>
                  <a:pt x="15188" y="652"/>
                  <a:pt x="15227" y="672"/>
                  <a:pt x="15243" y="672"/>
                </a:cubicBezTo>
                <a:cubicBezTo>
                  <a:pt x="15296" y="672"/>
                  <a:pt x="15423" y="609"/>
                  <a:pt x="15453" y="568"/>
                </a:cubicBezTo>
                <a:cubicBezTo>
                  <a:pt x="15477" y="534"/>
                  <a:pt x="15499" y="540"/>
                  <a:pt x="15575" y="598"/>
                </a:cubicBezTo>
                <a:cubicBezTo>
                  <a:pt x="15656" y="661"/>
                  <a:pt x="15678" y="666"/>
                  <a:pt x="15752" y="636"/>
                </a:cubicBezTo>
                <a:cubicBezTo>
                  <a:pt x="15798" y="617"/>
                  <a:pt x="15846" y="567"/>
                  <a:pt x="15860" y="525"/>
                </a:cubicBezTo>
                <a:cubicBezTo>
                  <a:pt x="15881" y="462"/>
                  <a:pt x="15870" y="440"/>
                  <a:pt x="15796" y="396"/>
                </a:cubicBezTo>
                <a:lnTo>
                  <a:pt x="15707" y="344"/>
                </a:lnTo>
                <a:lnTo>
                  <a:pt x="15783" y="310"/>
                </a:lnTo>
                <a:cubicBezTo>
                  <a:pt x="15825" y="292"/>
                  <a:pt x="15851" y="265"/>
                  <a:pt x="15840" y="250"/>
                </a:cubicBezTo>
                <a:cubicBezTo>
                  <a:pt x="15804" y="203"/>
                  <a:pt x="15639" y="222"/>
                  <a:pt x="15559" y="283"/>
                </a:cubicBezTo>
                <a:lnTo>
                  <a:pt x="15482" y="342"/>
                </a:lnTo>
                <a:lnTo>
                  <a:pt x="15436" y="283"/>
                </a:lnTo>
                <a:cubicBezTo>
                  <a:pt x="15406" y="245"/>
                  <a:pt x="15346" y="225"/>
                  <a:pt x="15283" y="224"/>
                </a:cubicBezTo>
                <a:close/>
                <a:moveTo>
                  <a:pt x="16557" y="224"/>
                </a:moveTo>
                <a:cubicBezTo>
                  <a:pt x="16338" y="224"/>
                  <a:pt x="16255" y="463"/>
                  <a:pt x="16427" y="602"/>
                </a:cubicBezTo>
                <a:cubicBezTo>
                  <a:pt x="16521" y="678"/>
                  <a:pt x="16637" y="670"/>
                  <a:pt x="16693" y="584"/>
                </a:cubicBezTo>
                <a:cubicBezTo>
                  <a:pt x="16740" y="514"/>
                  <a:pt x="16887" y="516"/>
                  <a:pt x="16934" y="588"/>
                </a:cubicBezTo>
                <a:cubicBezTo>
                  <a:pt x="16983" y="662"/>
                  <a:pt x="17018" y="659"/>
                  <a:pt x="17090" y="571"/>
                </a:cubicBezTo>
                <a:cubicBezTo>
                  <a:pt x="17132" y="518"/>
                  <a:pt x="17138" y="490"/>
                  <a:pt x="17110" y="467"/>
                </a:cubicBezTo>
                <a:cubicBezTo>
                  <a:pt x="17089" y="451"/>
                  <a:pt x="17072" y="388"/>
                  <a:pt x="17072" y="329"/>
                </a:cubicBezTo>
                <a:cubicBezTo>
                  <a:pt x="17072" y="232"/>
                  <a:pt x="17064" y="221"/>
                  <a:pt x="16995" y="229"/>
                </a:cubicBezTo>
                <a:cubicBezTo>
                  <a:pt x="16952" y="234"/>
                  <a:pt x="16898" y="272"/>
                  <a:pt x="16874" y="312"/>
                </a:cubicBezTo>
                <a:cubicBezTo>
                  <a:pt x="16804" y="431"/>
                  <a:pt x="16750" y="453"/>
                  <a:pt x="16659" y="402"/>
                </a:cubicBezTo>
                <a:cubicBezTo>
                  <a:pt x="16603" y="370"/>
                  <a:pt x="16591" y="349"/>
                  <a:pt x="16618" y="327"/>
                </a:cubicBezTo>
                <a:cubicBezTo>
                  <a:pt x="16687" y="271"/>
                  <a:pt x="16659" y="224"/>
                  <a:pt x="16557" y="224"/>
                </a:cubicBezTo>
                <a:close/>
                <a:moveTo>
                  <a:pt x="12737" y="229"/>
                </a:moveTo>
                <a:cubicBezTo>
                  <a:pt x="12723" y="227"/>
                  <a:pt x="12714" y="233"/>
                  <a:pt x="12707" y="247"/>
                </a:cubicBezTo>
                <a:cubicBezTo>
                  <a:pt x="12699" y="267"/>
                  <a:pt x="12651" y="296"/>
                  <a:pt x="12601" y="312"/>
                </a:cubicBezTo>
                <a:lnTo>
                  <a:pt x="12508" y="341"/>
                </a:lnTo>
                <a:lnTo>
                  <a:pt x="12604" y="381"/>
                </a:lnTo>
                <a:cubicBezTo>
                  <a:pt x="12684" y="415"/>
                  <a:pt x="12700" y="441"/>
                  <a:pt x="12700" y="533"/>
                </a:cubicBezTo>
                <a:cubicBezTo>
                  <a:pt x="12700" y="633"/>
                  <a:pt x="12708" y="644"/>
                  <a:pt x="12786" y="644"/>
                </a:cubicBezTo>
                <a:cubicBezTo>
                  <a:pt x="12881" y="644"/>
                  <a:pt x="12906" y="576"/>
                  <a:pt x="12821" y="550"/>
                </a:cubicBezTo>
                <a:cubicBezTo>
                  <a:pt x="12792" y="541"/>
                  <a:pt x="12768" y="508"/>
                  <a:pt x="12768" y="476"/>
                </a:cubicBezTo>
                <a:cubicBezTo>
                  <a:pt x="12768" y="444"/>
                  <a:pt x="12792" y="411"/>
                  <a:pt x="12821" y="402"/>
                </a:cubicBezTo>
                <a:cubicBezTo>
                  <a:pt x="12894" y="380"/>
                  <a:pt x="12886" y="326"/>
                  <a:pt x="12799" y="264"/>
                </a:cubicBezTo>
                <a:cubicBezTo>
                  <a:pt x="12771" y="243"/>
                  <a:pt x="12751" y="232"/>
                  <a:pt x="12737" y="229"/>
                </a:cubicBezTo>
                <a:close/>
                <a:moveTo>
                  <a:pt x="11453" y="235"/>
                </a:moveTo>
                <a:cubicBezTo>
                  <a:pt x="11435" y="238"/>
                  <a:pt x="11415" y="252"/>
                  <a:pt x="11380" y="280"/>
                </a:cubicBezTo>
                <a:cubicBezTo>
                  <a:pt x="11311" y="336"/>
                  <a:pt x="11310" y="344"/>
                  <a:pt x="11361" y="389"/>
                </a:cubicBezTo>
                <a:cubicBezTo>
                  <a:pt x="11391" y="416"/>
                  <a:pt x="11415" y="470"/>
                  <a:pt x="11415" y="508"/>
                </a:cubicBezTo>
                <a:cubicBezTo>
                  <a:pt x="11415" y="633"/>
                  <a:pt x="11567" y="691"/>
                  <a:pt x="11659" y="602"/>
                </a:cubicBezTo>
                <a:cubicBezTo>
                  <a:pt x="11697" y="565"/>
                  <a:pt x="11710" y="564"/>
                  <a:pt x="11758" y="597"/>
                </a:cubicBezTo>
                <a:cubicBezTo>
                  <a:pt x="11789" y="619"/>
                  <a:pt x="11837" y="643"/>
                  <a:pt x="11866" y="652"/>
                </a:cubicBezTo>
                <a:cubicBezTo>
                  <a:pt x="11895" y="660"/>
                  <a:pt x="11923" y="668"/>
                  <a:pt x="11929" y="669"/>
                </a:cubicBezTo>
                <a:cubicBezTo>
                  <a:pt x="11935" y="671"/>
                  <a:pt x="11972" y="659"/>
                  <a:pt x="12010" y="642"/>
                </a:cubicBezTo>
                <a:cubicBezTo>
                  <a:pt x="12055" y="622"/>
                  <a:pt x="12071" y="595"/>
                  <a:pt x="12058" y="561"/>
                </a:cubicBezTo>
                <a:cubicBezTo>
                  <a:pt x="12023" y="472"/>
                  <a:pt x="12100" y="471"/>
                  <a:pt x="12178" y="560"/>
                </a:cubicBezTo>
                <a:cubicBezTo>
                  <a:pt x="12262" y="654"/>
                  <a:pt x="12456" y="682"/>
                  <a:pt x="12456" y="600"/>
                </a:cubicBezTo>
                <a:cubicBezTo>
                  <a:pt x="12456" y="571"/>
                  <a:pt x="12431" y="559"/>
                  <a:pt x="12379" y="565"/>
                </a:cubicBezTo>
                <a:cubicBezTo>
                  <a:pt x="12313" y="572"/>
                  <a:pt x="12300" y="561"/>
                  <a:pt x="12300" y="490"/>
                </a:cubicBezTo>
                <a:cubicBezTo>
                  <a:pt x="12300" y="419"/>
                  <a:pt x="12314" y="406"/>
                  <a:pt x="12387" y="406"/>
                </a:cubicBezTo>
                <a:cubicBezTo>
                  <a:pt x="12441" y="406"/>
                  <a:pt x="12473" y="389"/>
                  <a:pt x="12473" y="364"/>
                </a:cubicBezTo>
                <a:cubicBezTo>
                  <a:pt x="12473" y="299"/>
                  <a:pt x="12327" y="298"/>
                  <a:pt x="12225" y="363"/>
                </a:cubicBezTo>
                <a:lnTo>
                  <a:pt x="12133" y="422"/>
                </a:lnTo>
                <a:lnTo>
                  <a:pt x="12058" y="365"/>
                </a:lnTo>
                <a:cubicBezTo>
                  <a:pt x="11967" y="296"/>
                  <a:pt x="11892" y="293"/>
                  <a:pt x="11779" y="353"/>
                </a:cubicBezTo>
                <a:cubicBezTo>
                  <a:pt x="11701" y="395"/>
                  <a:pt x="11692" y="395"/>
                  <a:pt x="11672" y="353"/>
                </a:cubicBezTo>
                <a:cubicBezTo>
                  <a:pt x="11660" y="328"/>
                  <a:pt x="11634" y="308"/>
                  <a:pt x="11613" y="308"/>
                </a:cubicBezTo>
                <a:cubicBezTo>
                  <a:pt x="11593" y="308"/>
                  <a:pt x="11550" y="288"/>
                  <a:pt x="11516" y="264"/>
                </a:cubicBezTo>
                <a:cubicBezTo>
                  <a:pt x="11489" y="243"/>
                  <a:pt x="11472" y="233"/>
                  <a:pt x="11453" y="235"/>
                </a:cubicBezTo>
                <a:close/>
                <a:moveTo>
                  <a:pt x="6887" y="308"/>
                </a:moveTo>
                <a:cubicBezTo>
                  <a:pt x="6736" y="308"/>
                  <a:pt x="6673" y="382"/>
                  <a:pt x="6749" y="470"/>
                </a:cubicBezTo>
                <a:cubicBezTo>
                  <a:pt x="6781" y="507"/>
                  <a:pt x="6787" y="534"/>
                  <a:pt x="6764" y="546"/>
                </a:cubicBezTo>
                <a:cubicBezTo>
                  <a:pt x="6706" y="575"/>
                  <a:pt x="6725" y="617"/>
                  <a:pt x="6808" y="641"/>
                </a:cubicBezTo>
                <a:cubicBezTo>
                  <a:pt x="6851" y="654"/>
                  <a:pt x="6905" y="659"/>
                  <a:pt x="6930" y="651"/>
                </a:cubicBezTo>
                <a:cubicBezTo>
                  <a:pt x="6994" y="631"/>
                  <a:pt x="7049" y="537"/>
                  <a:pt x="7019" y="497"/>
                </a:cubicBezTo>
                <a:cubicBezTo>
                  <a:pt x="7005" y="479"/>
                  <a:pt x="6996" y="429"/>
                  <a:pt x="7000" y="386"/>
                </a:cubicBezTo>
                <a:cubicBezTo>
                  <a:pt x="7007" y="314"/>
                  <a:pt x="6998" y="308"/>
                  <a:pt x="6887" y="308"/>
                </a:cubicBezTo>
                <a:close/>
                <a:moveTo>
                  <a:pt x="8134" y="308"/>
                </a:moveTo>
                <a:cubicBezTo>
                  <a:pt x="7954" y="308"/>
                  <a:pt x="7877" y="506"/>
                  <a:pt x="8015" y="618"/>
                </a:cubicBezTo>
                <a:cubicBezTo>
                  <a:pt x="8065" y="657"/>
                  <a:pt x="8110" y="669"/>
                  <a:pt x="8163" y="656"/>
                </a:cubicBezTo>
                <a:cubicBezTo>
                  <a:pt x="8277" y="629"/>
                  <a:pt x="8298" y="604"/>
                  <a:pt x="8301" y="496"/>
                </a:cubicBezTo>
                <a:cubicBezTo>
                  <a:pt x="8306" y="378"/>
                  <a:pt x="8243" y="308"/>
                  <a:pt x="8134" y="308"/>
                </a:cubicBezTo>
                <a:close/>
                <a:moveTo>
                  <a:pt x="13276" y="308"/>
                </a:moveTo>
                <a:cubicBezTo>
                  <a:pt x="13242" y="308"/>
                  <a:pt x="13221" y="342"/>
                  <a:pt x="13214" y="407"/>
                </a:cubicBezTo>
                <a:cubicBezTo>
                  <a:pt x="13200" y="531"/>
                  <a:pt x="13139" y="535"/>
                  <a:pt x="13116" y="414"/>
                </a:cubicBezTo>
                <a:cubicBezTo>
                  <a:pt x="13105" y="357"/>
                  <a:pt x="13078" y="322"/>
                  <a:pt x="13046" y="322"/>
                </a:cubicBezTo>
                <a:cubicBezTo>
                  <a:pt x="12969" y="322"/>
                  <a:pt x="12955" y="550"/>
                  <a:pt x="13028" y="615"/>
                </a:cubicBezTo>
                <a:cubicBezTo>
                  <a:pt x="13069" y="652"/>
                  <a:pt x="13112" y="660"/>
                  <a:pt x="13195" y="647"/>
                </a:cubicBezTo>
                <a:cubicBezTo>
                  <a:pt x="13304" y="629"/>
                  <a:pt x="13307" y="624"/>
                  <a:pt x="13317" y="468"/>
                </a:cubicBezTo>
                <a:cubicBezTo>
                  <a:pt x="13325" y="341"/>
                  <a:pt x="13317" y="308"/>
                  <a:pt x="13276" y="308"/>
                </a:cubicBezTo>
                <a:close/>
                <a:moveTo>
                  <a:pt x="13463" y="308"/>
                </a:moveTo>
                <a:lnTo>
                  <a:pt x="13463" y="458"/>
                </a:lnTo>
                <a:cubicBezTo>
                  <a:pt x="13463" y="540"/>
                  <a:pt x="13474" y="616"/>
                  <a:pt x="13487" y="626"/>
                </a:cubicBezTo>
                <a:cubicBezTo>
                  <a:pt x="13538" y="668"/>
                  <a:pt x="13585" y="621"/>
                  <a:pt x="13596" y="520"/>
                </a:cubicBezTo>
                <a:cubicBezTo>
                  <a:pt x="13604" y="443"/>
                  <a:pt x="13625" y="410"/>
                  <a:pt x="13673" y="400"/>
                </a:cubicBezTo>
                <a:cubicBezTo>
                  <a:pt x="13800" y="373"/>
                  <a:pt x="13749" y="308"/>
                  <a:pt x="13601" y="308"/>
                </a:cubicBezTo>
                <a:lnTo>
                  <a:pt x="13463" y="308"/>
                </a:lnTo>
                <a:close/>
                <a:moveTo>
                  <a:pt x="14001" y="308"/>
                </a:moveTo>
                <a:cubicBezTo>
                  <a:pt x="13833" y="308"/>
                  <a:pt x="13741" y="546"/>
                  <a:pt x="13879" y="624"/>
                </a:cubicBezTo>
                <a:cubicBezTo>
                  <a:pt x="13982" y="682"/>
                  <a:pt x="14157" y="653"/>
                  <a:pt x="14158" y="578"/>
                </a:cubicBezTo>
                <a:cubicBezTo>
                  <a:pt x="14158" y="545"/>
                  <a:pt x="14166" y="492"/>
                  <a:pt x="14177" y="460"/>
                </a:cubicBezTo>
                <a:cubicBezTo>
                  <a:pt x="14202" y="386"/>
                  <a:pt x="14112" y="308"/>
                  <a:pt x="14001" y="308"/>
                </a:cubicBezTo>
                <a:close/>
                <a:moveTo>
                  <a:pt x="17354" y="308"/>
                </a:moveTo>
                <a:cubicBezTo>
                  <a:pt x="17297" y="308"/>
                  <a:pt x="17288" y="330"/>
                  <a:pt x="17288" y="476"/>
                </a:cubicBezTo>
                <a:cubicBezTo>
                  <a:pt x="17288" y="623"/>
                  <a:pt x="17297" y="644"/>
                  <a:pt x="17354" y="644"/>
                </a:cubicBezTo>
                <a:cubicBezTo>
                  <a:pt x="17427" y="644"/>
                  <a:pt x="17445" y="563"/>
                  <a:pt x="17382" y="513"/>
                </a:cubicBezTo>
                <a:cubicBezTo>
                  <a:pt x="17355" y="491"/>
                  <a:pt x="17355" y="477"/>
                  <a:pt x="17382" y="464"/>
                </a:cubicBezTo>
                <a:cubicBezTo>
                  <a:pt x="17403" y="454"/>
                  <a:pt x="17419" y="414"/>
                  <a:pt x="17419" y="376"/>
                </a:cubicBezTo>
                <a:cubicBezTo>
                  <a:pt x="17419" y="328"/>
                  <a:pt x="17401" y="308"/>
                  <a:pt x="17354" y="308"/>
                </a:cubicBezTo>
                <a:close/>
                <a:moveTo>
                  <a:pt x="9386" y="309"/>
                </a:moveTo>
                <a:cubicBezTo>
                  <a:pt x="9322" y="305"/>
                  <a:pt x="9264" y="311"/>
                  <a:pt x="9262" y="329"/>
                </a:cubicBezTo>
                <a:cubicBezTo>
                  <a:pt x="9261" y="341"/>
                  <a:pt x="9253" y="400"/>
                  <a:pt x="9245" y="460"/>
                </a:cubicBezTo>
                <a:cubicBezTo>
                  <a:pt x="9238" y="521"/>
                  <a:pt x="9249" y="588"/>
                  <a:pt x="9270" y="609"/>
                </a:cubicBezTo>
                <a:cubicBezTo>
                  <a:pt x="9294" y="632"/>
                  <a:pt x="9359" y="644"/>
                  <a:pt x="9434" y="639"/>
                </a:cubicBezTo>
                <a:cubicBezTo>
                  <a:pt x="9554" y="631"/>
                  <a:pt x="9558" y="626"/>
                  <a:pt x="9569" y="509"/>
                </a:cubicBezTo>
                <a:cubicBezTo>
                  <a:pt x="9575" y="442"/>
                  <a:pt x="9561" y="370"/>
                  <a:pt x="9538" y="348"/>
                </a:cubicBezTo>
                <a:cubicBezTo>
                  <a:pt x="9517" y="327"/>
                  <a:pt x="9450" y="314"/>
                  <a:pt x="9386" y="309"/>
                </a:cubicBezTo>
                <a:close/>
                <a:moveTo>
                  <a:pt x="4440" y="310"/>
                </a:moveTo>
                <a:cubicBezTo>
                  <a:pt x="4414" y="309"/>
                  <a:pt x="4383" y="309"/>
                  <a:pt x="4346" y="313"/>
                </a:cubicBezTo>
                <a:cubicBezTo>
                  <a:pt x="4252" y="322"/>
                  <a:pt x="4247" y="329"/>
                  <a:pt x="4242" y="481"/>
                </a:cubicBezTo>
                <a:cubicBezTo>
                  <a:pt x="4237" y="625"/>
                  <a:pt x="4244" y="642"/>
                  <a:pt x="4311" y="651"/>
                </a:cubicBezTo>
                <a:cubicBezTo>
                  <a:pt x="4474" y="673"/>
                  <a:pt x="4578" y="580"/>
                  <a:pt x="4508" y="476"/>
                </a:cubicBezTo>
                <a:cubicBezTo>
                  <a:pt x="4478" y="431"/>
                  <a:pt x="4478" y="407"/>
                  <a:pt x="4510" y="377"/>
                </a:cubicBezTo>
                <a:cubicBezTo>
                  <a:pt x="4548" y="339"/>
                  <a:pt x="4518" y="314"/>
                  <a:pt x="4440" y="310"/>
                </a:cubicBezTo>
                <a:close/>
                <a:moveTo>
                  <a:pt x="9759" y="311"/>
                </a:moveTo>
                <a:cubicBezTo>
                  <a:pt x="9731" y="313"/>
                  <a:pt x="9711" y="318"/>
                  <a:pt x="9709" y="328"/>
                </a:cubicBezTo>
                <a:cubicBezTo>
                  <a:pt x="9690" y="406"/>
                  <a:pt x="9686" y="527"/>
                  <a:pt x="9699" y="581"/>
                </a:cubicBezTo>
                <a:cubicBezTo>
                  <a:pt x="9730" y="700"/>
                  <a:pt x="9814" y="654"/>
                  <a:pt x="9826" y="511"/>
                </a:cubicBezTo>
                <a:cubicBezTo>
                  <a:pt x="9836" y="383"/>
                  <a:pt x="9840" y="378"/>
                  <a:pt x="9936" y="387"/>
                </a:cubicBezTo>
                <a:cubicBezTo>
                  <a:pt x="10006" y="394"/>
                  <a:pt x="10030" y="386"/>
                  <a:pt x="10019" y="359"/>
                </a:cubicBezTo>
                <a:cubicBezTo>
                  <a:pt x="10007" y="329"/>
                  <a:pt x="9844" y="305"/>
                  <a:pt x="9759" y="311"/>
                </a:cubicBezTo>
                <a:close/>
                <a:moveTo>
                  <a:pt x="8595" y="315"/>
                </a:moveTo>
                <a:lnTo>
                  <a:pt x="8447" y="322"/>
                </a:lnTo>
                <a:lnTo>
                  <a:pt x="8436" y="445"/>
                </a:lnTo>
                <a:cubicBezTo>
                  <a:pt x="8431" y="512"/>
                  <a:pt x="8434" y="584"/>
                  <a:pt x="8444" y="605"/>
                </a:cubicBezTo>
                <a:cubicBezTo>
                  <a:pt x="8479" y="678"/>
                  <a:pt x="8534" y="644"/>
                  <a:pt x="8534" y="549"/>
                </a:cubicBezTo>
                <a:cubicBezTo>
                  <a:pt x="8534" y="446"/>
                  <a:pt x="8608" y="377"/>
                  <a:pt x="8690" y="402"/>
                </a:cubicBezTo>
                <a:cubicBezTo>
                  <a:pt x="8726" y="414"/>
                  <a:pt x="8742" y="401"/>
                  <a:pt x="8742" y="362"/>
                </a:cubicBezTo>
                <a:cubicBezTo>
                  <a:pt x="8742" y="313"/>
                  <a:pt x="8723" y="307"/>
                  <a:pt x="8595" y="315"/>
                </a:cubicBezTo>
                <a:close/>
                <a:moveTo>
                  <a:pt x="16101" y="644"/>
                </a:moveTo>
                <a:cubicBezTo>
                  <a:pt x="15989" y="644"/>
                  <a:pt x="15887" y="657"/>
                  <a:pt x="15876" y="672"/>
                </a:cubicBezTo>
                <a:cubicBezTo>
                  <a:pt x="15862" y="690"/>
                  <a:pt x="15945" y="700"/>
                  <a:pt x="16101" y="700"/>
                </a:cubicBezTo>
                <a:cubicBezTo>
                  <a:pt x="16257" y="700"/>
                  <a:pt x="16340" y="690"/>
                  <a:pt x="16326" y="672"/>
                </a:cubicBezTo>
                <a:cubicBezTo>
                  <a:pt x="16315" y="657"/>
                  <a:pt x="16213" y="644"/>
                  <a:pt x="16101" y="644"/>
                </a:cubicBezTo>
                <a:close/>
                <a:moveTo>
                  <a:pt x="9736" y="798"/>
                </a:moveTo>
                <a:cubicBezTo>
                  <a:pt x="9704" y="788"/>
                  <a:pt x="9711" y="836"/>
                  <a:pt x="9751" y="973"/>
                </a:cubicBezTo>
                <a:cubicBezTo>
                  <a:pt x="9776" y="1064"/>
                  <a:pt x="9773" y="1116"/>
                  <a:pt x="9735" y="1189"/>
                </a:cubicBezTo>
                <a:cubicBezTo>
                  <a:pt x="9708" y="1241"/>
                  <a:pt x="9695" y="1291"/>
                  <a:pt x="9706" y="1300"/>
                </a:cubicBezTo>
                <a:cubicBezTo>
                  <a:pt x="9760" y="1344"/>
                  <a:pt x="9814" y="1304"/>
                  <a:pt x="9853" y="1191"/>
                </a:cubicBezTo>
                <a:cubicBezTo>
                  <a:pt x="9905" y="1041"/>
                  <a:pt x="9877" y="894"/>
                  <a:pt x="9783" y="826"/>
                </a:cubicBezTo>
                <a:cubicBezTo>
                  <a:pt x="9763" y="811"/>
                  <a:pt x="9747" y="801"/>
                  <a:pt x="9736" y="798"/>
                </a:cubicBezTo>
                <a:close/>
                <a:moveTo>
                  <a:pt x="8186" y="804"/>
                </a:moveTo>
                <a:cubicBezTo>
                  <a:pt x="8169" y="813"/>
                  <a:pt x="8147" y="830"/>
                  <a:pt x="8121" y="858"/>
                </a:cubicBezTo>
                <a:cubicBezTo>
                  <a:pt x="8015" y="967"/>
                  <a:pt x="8010" y="1137"/>
                  <a:pt x="8111" y="1249"/>
                </a:cubicBezTo>
                <a:cubicBezTo>
                  <a:pt x="8221" y="1371"/>
                  <a:pt x="8279" y="1319"/>
                  <a:pt x="8189" y="1179"/>
                </a:cubicBezTo>
                <a:cubicBezTo>
                  <a:pt x="8131" y="1088"/>
                  <a:pt x="8131" y="1077"/>
                  <a:pt x="8189" y="948"/>
                </a:cubicBezTo>
                <a:cubicBezTo>
                  <a:pt x="8242" y="832"/>
                  <a:pt x="8237" y="778"/>
                  <a:pt x="8186" y="804"/>
                </a:cubicBezTo>
                <a:close/>
                <a:moveTo>
                  <a:pt x="4287" y="809"/>
                </a:moveTo>
                <a:cubicBezTo>
                  <a:pt x="4254" y="794"/>
                  <a:pt x="4231" y="873"/>
                  <a:pt x="4231" y="1022"/>
                </a:cubicBezTo>
                <a:cubicBezTo>
                  <a:pt x="4231" y="1186"/>
                  <a:pt x="4241" y="1233"/>
                  <a:pt x="4280" y="1233"/>
                </a:cubicBezTo>
                <a:cubicBezTo>
                  <a:pt x="4311" y="1233"/>
                  <a:pt x="4334" y="1198"/>
                  <a:pt x="4341" y="1141"/>
                </a:cubicBezTo>
                <a:cubicBezTo>
                  <a:pt x="4355" y="1022"/>
                  <a:pt x="4418" y="1024"/>
                  <a:pt x="4432" y="1144"/>
                </a:cubicBezTo>
                <a:cubicBezTo>
                  <a:pt x="4442" y="1227"/>
                  <a:pt x="4454" y="1236"/>
                  <a:pt x="4528" y="1225"/>
                </a:cubicBezTo>
                <a:cubicBezTo>
                  <a:pt x="4574" y="1218"/>
                  <a:pt x="4639" y="1229"/>
                  <a:pt x="4673" y="1249"/>
                </a:cubicBezTo>
                <a:cubicBezTo>
                  <a:pt x="4706" y="1270"/>
                  <a:pt x="4735" y="1287"/>
                  <a:pt x="4737" y="1287"/>
                </a:cubicBezTo>
                <a:cubicBezTo>
                  <a:pt x="4739" y="1288"/>
                  <a:pt x="4790" y="1274"/>
                  <a:pt x="4850" y="1257"/>
                </a:cubicBezTo>
                <a:cubicBezTo>
                  <a:pt x="4950" y="1229"/>
                  <a:pt x="4959" y="1216"/>
                  <a:pt x="4959" y="1107"/>
                </a:cubicBezTo>
                <a:cubicBezTo>
                  <a:pt x="4959" y="968"/>
                  <a:pt x="4902" y="917"/>
                  <a:pt x="4762" y="930"/>
                </a:cubicBezTo>
                <a:cubicBezTo>
                  <a:pt x="4688" y="936"/>
                  <a:pt x="4664" y="953"/>
                  <a:pt x="4663" y="1001"/>
                </a:cubicBezTo>
                <a:cubicBezTo>
                  <a:pt x="4662" y="1080"/>
                  <a:pt x="4587" y="1149"/>
                  <a:pt x="4565" y="1090"/>
                </a:cubicBezTo>
                <a:cubicBezTo>
                  <a:pt x="4557" y="1069"/>
                  <a:pt x="4541" y="1028"/>
                  <a:pt x="4530" y="1001"/>
                </a:cubicBezTo>
                <a:cubicBezTo>
                  <a:pt x="4519" y="974"/>
                  <a:pt x="4472" y="940"/>
                  <a:pt x="4427" y="926"/>
                </a:cubicBezTo>
                <a:cubicBezTo>
                  <a:pt x="4381" y="912"/>
                  <a:pt x="4335" y="881"/>
                  <a:pt x="4323" y="857"/>
                </a:cubicBezTo>
                <a:cubicBezTo>
                  <a:pt x="4311" y="830"/>
                  <a:pt x="4298" y="814"/>
                  <a:pt x="4287" y="809"/>
                </a:cubicBezTo>
                <a:close/>
                <a:moveTo>
                  <a:pt x="12407" y="812"/>
                </a:moveTo>
                <a:cubicBezTo>
                  <a:pt x="12384" y="812"/>
                  <a:pt x="12305" y="855"/>
                  <a:pt x="12231" y="908"/>
                </a:cubicBezTo>
                <a:cubicBezTo>
                  <a:pt x="12099" y="1003"/>
                  <a:pt x="12094" y="1004"/>
                  <a:pt x="12001" y="959"/>
                </a:cubicBezTo>
                <a:cubicBezTo>
                  <a:pt x="11922" y="922"/>
                  <a:pt x="11889" y="920"/>
                  <a:pt x="11813" y="948"/>
                </a:cubicBezTo>
                <a:cubicBezTo>
                  <a:pt x="11752" y="970"/>
                  <a:pt x="11706" y="973"/>
                  <a:pt x="11680" y="955"/>
                </a:cubicBezTo>
                <a:cubicBezTo>
                  <a:pt x="11614" y="911"/>
                  <a:pt x="11418" y="927"/>
                  <a:pt x="11402" y="978"/>
                </a:cubicBezTo>
                <a:cubicBezTo>
                  <a:pt x="11369" y="1084"/>
                  <a:pt x="11399" y="1218"/>
                  <a:pt x="11457" y="1227"/>
                </a:cubicBezTo>
                <a:cubicBezTo>
                  <a:pt x="11500" y="1233"/>
                  <a:pt x="11517" y="1212"/>
                  <a:pt x="11525" y="1143"/>
                </a:cubicBezTo>
                <a:cubicBezTo>
                  <a:pt x="11534" y="1065"/>
                  <a:pt x="11550" y="1050"/>
                  <a:pt x="11623" y="1050"/>
                </a:cubicBezTo>
                <a:cubicBezTo>
                  <a:pt x="11692" y="1050"/>
                  <a:pt x="11712" y="1066"/>
                  <a:pt x="11721" y="1127"/>
                </a:cubicBezTo>
                <a:cubicBezTo>
                  <a:pt x="11727" y="1169"/>
                  <a:pt x="11766" y="1223"/>
                  <a:pt x="11807" y="1246"/>
                </a:cubicBezTo>
                <a:cubicBezTo>
                  <a:pt x="11848" y="1269"/>
                  <a:pt x="11897" y="1288"/>
                  <a:pt x="11917" y="1287"/>
                </a:cubicBezTo>
                <a:cubicBezTo>
                  <a:pt x="11970" y="1286"/>
                  <a:pt x="12079" y="1214"/>
                  <a:pt x="12071" y="1186"/>
                </a:cubicBezTo>
                <a:cubicBezTo>
                  <a:pt x="12060" y="1148"/>
                  <a:pt x="12139" y="1009"/>
                  <a:pt x="12171" y="1009"/>
                </a:cubicBezTo>
                <a:cubicBezTo>
                  <a:pt x="12229" y="1009"/>
                  <a:pt x="12283" y="1078"/>
                  <a:pt x="12283" y="1154"/>
                </a:cubicBezTo>
                <a:cubicBezTo>
                  <a:pt x="12283" y="1205"/>
                  <a:pt x="12301" y="1233"/>
                  <a:pt x="12335" y="1233"/>
                </a:cubicBezTo>
                <a:cubicBezTo>
                  <a:pt x="12371" y="1233"/>
                  <a:pt x="12387" y="1203"/>
                  <a:pt x="12387" y="1136"/>
                </a:cubicBezTo>
                <a:cubicBezTo>
                  <a:pt x="12387" y="1083"/>
                  <a:pt x="12401" y="1032"/>
                  <a:pt x="12418" y="1024"/>
                </a:cubicBezTo>
                <a:cubicBezTo>
                  <a:pt x="12466" y="1000"/>
                  <a:pt x="12456" y="812"/>
                  <a:pt x="12407" y="812"/>
                </a:cubicBezTo>
                <a:close/>
                <a:moveTo>
                  <a:pt x="10150" y="814"/>
                </a:moveTo>
                <a:cubicBezTo>
                  <a:pt x="10119" y="803"/>
                  <a:pt x="10096" y="842"/>
                  <a:pt x="10096" y="920"/>
                </a:cubicBezTo>
                <a:cubicBezTo>
                  <a:pt x="10096" y="1027"/>
                  <a:pt x="10098" y="1028"/>
                  <a:pt x="10226" y="1025"/>
                </a:cubicBezTo>
                <a:cubicBezTo>
                  <a:pt x="10343" y="1023"/>
                  <a:pt x="10358" y="1014"/>
                  <a:pt x="10368" y="942"/>
                </a:cubicBezTo>
                <a:cubicBezTo>
                  <a:pt x="10382" y="841"/>
                  <a:pt x="10327" y="790"/>
                  <a:pt x="10257" y="837"/>
                </a:cubicBezTo>
                <a:cubicBezTo>
                  <a:pt x="10222" y="860"/>
                  <a:pt x="10199" y="862"/>
                  <a:pt x="10184" y="842"/>
                </a:cubicBezTo>
                <a:cubicBezTo>
                  <a:pt x="10172" y="826"/>
                  <a:pt x="10161" y="817"/>
                  <a:pt x="10150" y="814"/>
                </a:cubicBezTo>
                <a:close/>
                <a:moveTo>
                  <a:pt x="3007" y="821"/>
                </a:moveTo>
                <a:cubicBezTo>
                  <a:pt x="2983" y="827"/>
                  <a:pt x="2960" y="850"/>
                  <a:pt x="2953" y="885"/>
                </a:cubicBezTo>
                <a:cubicBezTo>
                  <a:pt x="2928" y="1007"/>
                  <a:pt x="2914" y="1019"/>
                  <a:pt x="2847" y="970"/>
                </a:cubicBezTo>
                <a:cubicBezTo>
                  <a:pt x="2758" y="905"/>
                  <a:pt x="2670" y="913"/>
                  <a:pt x="2563" y="995"/>
                </a:cubicBezTo>
                <a:lnTo>
                  <a:pt x="2470" y="1067"/>
                </a:lnTo>
                <a:lnTo>
                  <a:pt x="2412" y="994"/>
                </a:lnTo>
                <a:cubicBezTo>
                  <a:pt x="2365" y="936"/>
                  <a:pt x="2329" y="923"/>
                  <a:pt x="2242" y="930"/>
                </a:cubicBezTo>
                <a:cubicBezTo>
                  <a:pt x="2148" y="937"/>
                  <a:pt x="2131" y="950"/>
                  <a:pt x="2131" y="1013"/>
                </a:cubicBezTo>
                <a:cubicBezTo>
                  <a:pt x="2131" y="1054"/>
                  <a:pt x="2119" y="1097"/>
                  <a:pt x="2105" y="1109"/>
                </a:cubicBezTo>
                <a:cubicBezTo>
                  <a:pt x="2060" y="1145"/>
                  <a:pt x="2076" y="1211"/>
                  <a:pt x="2139" y="1249"/>
                </a:cubicBezTo>
                <a:cubicBezTo>
                  <a:pt x="2215" y="1295"/>
                  <a:pt x="2228" y="1296"/>
                  <a:pt x="2334" y="1257"/>
                </a:cubicBezTo>
                <a:cubicBezTo>
                  <a:pt x="2381" y="1240"/>
                  <a:pt x="2429" y="1200"/>
                  <a:pt x="2439" y="1169"/>
                </a:cubicBezTo>
                <a:cubicBezTo>
                  <a:pt x="2456" y="1115"/>
                  <a:pt x="2463" y="1116"/>
                  <a:pt x="2568" y="1198"/>
                </a:cubicBezTo>
                <a:cubicBezTo>
                  <a:pt x="2678" y="1285"/>
                  <a:pt x="2742" y="1297"/>
                  <a:pt x="2841" y="1248"/>
                </a:cubicBezTo>
                <a:cubicBezTo>
                  <a:pt x="2868" y="1234"/>
                  <a:pt x="2981" y="1224"/>
                  <a:pt x="3092" y="1227"/>
                </a:cubicBezTo>
                <a:cubicBezTo>
                  <a:pt x="3203" y="1229"/>
                  <a:pt x="3293" y="1221"/>
                  <a:pt x="3293" y="1210"/>
                </a:cubicBezTo>
                <a:cubicBezTo>
                  <a:pt x="3293" y="1198"/>
                  <a:pt x="3268" y="1160"/>
                  <a:pt x="3238" y="1125"/>
                </a:cubicBezTo>
                <a:cubicBezTo>
                  <a:pt x="3187" y="1066"/>
                  <a:pt x="3187" y="1056"/>
                  <a:pt x="3243" y="1006"/>
                </a:cubicBezTo>
                <a:cubicBezTo>
                  <a:pt x="3318" y="939"/>
                  <a:pt x="3281" y="900"/>
                  <a:pt x="3187" y="947"/>
                </a:cubicBezTo>
                <a:cubicBezTo>
                  <a:pt x="3130" y="976"/>
                  <a:pt x="3116" y="974"/>
                  <a:pt x="3102" y="939"/>
                </a:cubicBezTo>
                <a:cubicBezTo>
                  <a:pt x="3093" y="916"/>
                  <a:pt x="3078" y="877"/>
                  <a:pt x="3068" y="852"/>
                </a:cubicBezTo>
                <a:cubicBezTo>
                  <a:pt x="3057" y="823"/>
                  <a:pt x="3031" y="814"/>
                  <a:pt x="3007" y="821"/>
                </a:cubicBezTo>
                <a:close/>
                <a:moveTo>
                  <a:pt x="16165" y="825"/>
                </a:moveTo>
                <a:cubicBezTo>
                  <a:pt x="16090" y="839"/>
                  <a:pt x="15996" y="892"/>
                  <a:pt x="15971" y="944"/>
                </a:cubicBezTo>
                <a:cubicBezTo>
                  <a:pt x="15960" y="968"/>
                  <a:pt x="15969" y="1011"/>
                  <a:pt x="15991" y="1039"/>
                </a:cubicBezTo>
                <a:cubicBezTo>
                  <a:pt x="16013" y="1068"/>
                  <a:pt x="16031" y="1123"/>
                  <a:pt x="16031" y="1161"/>
                </a:cubicBezTo>
                <a:cubicBezTo>
                  <a:pt x="16031" y="1205"/>
                  <a:pt x="16051" y="1233"/>
                  <a:pt x="16084" y="1233"/>
                </a:cubicBezTo>
                <a:cubicBezTo>
                  <a:pt x="16118" y="1233"/>
                  <a:pt x="16136" y="1204"/>
                  <a:pt x="16136" y="1148"/>
                </a:cubicBezTo>
                <a:cubicBezTo>
                  <a:pt x="16136" y="1095"/>
                  <a:pt x="16160" y="1052"/>
                  <a:pt x="16204" y="1030"/>
                </a:cubicBezTo>
                <a:cubicBezTo>
                  <a:pt x="16286" y="989"/>
                  <a:pt x="16295" y="952"/>
                  <a:pt x="16224" y="952"/>
                </a:cubicBezTo>
                <a:cubicBezTo>
                  <a:pt x="16136" y="952"/>
                  <a:pt x="16128" y="897"/>
                  <a:pt x="16211" y="871"/>
                </a:cubicBezTo>
                <a:cubicBezTo>
                  <a:pt x="16282" y="849"/>
                  <a:pt x="16285" y="843"/>
                  <a:pt x="16231" y="826"/>
                </a:cubicBezTo>
                <a:cubicBezTo>
                  <a:pt x="16213" y="820"/>
                  <a:pt x="16190" y="820"/>
                  <a:pt x="16165" y="825"/>
                </a:cubicBezTo>
                <a:close/>
                <a:moveTo>
                  <a:pt x="8604" y="827"/>
                </a:moveTo>
                <a:cubicBezTo>
                  <a:pt x="8591" y="820"/>
                  <a:pt x="8545" y="853"/>
                  <a:pt x="8502" y="900"/>
                </a:cubicBezTo>
                <a:cubicBezTo>
                  <a:pt x="8430" y="978"/>
                  <a:pt x="8428" y="988"/>
                  <a:pt x="8479" y="1033"/>
                </a:cubicBezTo>
                <a:cubicBezTo>
                  <a:pt x="8554" y="1100"/>
                  <a:pt x="8549" y="1137"/>
                  <a:pt x="8457" y="1189"/>
                </a:cubicBezTo>
                <a:cubicBezTo>
                  <a:pt x="8383" y="1230"/>
                  <a:pt x="8388" y="1233"/>
                  <a:pt x="8568" y="1233"/>
                </a:cubicBezTo>
                <a:cubicBezTo>
                  <a:pt x="8727" y="1233"/>
                  <a:pt x="8746" y="1227"/>
                  <a:pt x="8697" y="1198"/>
                </a:cubicBezTo>
                <a:cubicBezTo>
                  <a:pt x="8654" y="1172"/>
                  <a:pt x="8637" y="1117"/>
                  <a:pt x="8634" y="1001"/>
                </a:cubicBezTo>
                <a:cubicBezTo>
                  <a:pt x="8631" y="912"/>
                  <a:pt x="8618" y="834"/>
                  <a:pt x="8604" y="827"/>
                </a:cubicBezTo>
                <a:close/>
                <a:moveTo>
                  <a:pt x="15407" y="827"/>
                </a:moveTo>
                <a:cubicBezTo>
                  <a:pt x="15389" y="817"/>
                  <a:pt x="15307" y="860"/>
                  <a:pt x="15228" y="922"/>
                </a:cubicBezTo>
                <a:lnTo>
                  <a:pt x="15084" y="1033"/>
                </a:lnTo>
                <a:lnTo>
                  <a:pt x="14997" y="979"/>
                </a:lnTo>
                <a:cubicBezTo>
                  <a:pt x="14892" y="912"/>
                  <a:pt x="14791" y="909"/>
                  <a:pt x="14706" y="971"/>
                </a:cubicBezTo>
                <a:cubicBezTo>
                  <a:pt x="14647" y="1014"/>
                  <a:pt x="14639" y="1014"/>
                  <a:pt x="14580" y="971"/>
                </a:cubicBezTo>
                <a:cubicBezTo>
                  <a:pt x="14545" y="945"/>
                  <a:pt x="14483" y="924"/>
                  <a:pt x="14443" y="924"/>
                </a:cubicBezTo>
                <a:cubicBezTo>
                  <a:pt x="14370" y="924"/>
                  <a:pt x="14261" y="991"/>
                  <a:pt x="14261" y="1036"/>
                </a:cubicBezTo>
                <a:cubicBezTo>
                  <a:pt x="14261" y="1049"/>
                  <a:pt x="14252" y="1078"/>
                  <a:pt x="14241" y="1101"/>
                </a:cubicBezTo>
                <a:cubicBezTo>
                  <a:pt x="14230" y="1125"/>
                  <a:pt x="14262" y="1172"/>
                  <a:pt x="14319" y="1215"/>
                </a:cubicBezTo>
                <a:cubicBezTo>
                  <a:pt x="14436" y="1303"/>
                  <a:pt x="14469" y="1305"/>
                  <a:pt x="14582" y="1233"/>
                </a:cubicBezTo>
                <a:cubicBezTo>
                  <a:pt x="14669" y="1178"/>
                  <a:pt x="14669" y="1178"/>
                  <a:pt x="14730" y="1233"/>
                </a:cubicBezTo>
                <a:cubicBezTo>
                  <a:pt x="14808" y="1302"/>
                  <a:pt x="14888" y="1303"/>
                  <a:pt x="14997" y="1234"/>
                </a:cubicBezTo>
                <a:cubicBezTo>
                  <a:pt x="15082" y="1180"/>
                  <a:pt x="15083" y="1180"/>
                  <a:pt x="15140" y="1234"/>
                </a:cubicBezTo>
                <a:cubicBezTo>
                  <a:pt x="15203" y="1294"/>
                  <a:pt x="15253" y="1302"/>
                  <a:pt x="15286" y="1260"/>
                </a:cubicBezTo>
                <a:cubicBezTo>
                  <a:pt x="15297" y="1244"/>
                  <a:pt x="15337" y="1233"/>
                  <a:pt x="15374" y="1233"/>
                </a:cubicBezTo>
                <a:cubicBezTo>
                  <a:pt x="15434" y="1233"/>
                  <a:pt x="15441" y="1211"/>
                  <a:pt x="15441" y="1038"/>
                </a:cubicBezTo>
                <a:cubicBezTo>
                  <a:pt x="15441" y="931"/>
                  <a:pt x="15426" y="836"/>
                  <a:pt x="15407" y="827"/>
                </a:cubicBezTo>
                <a:close/>
                <a:moveTo>
                  <a:pt x="916" y="829"/>
                </a:moveTo>
                <a:cubicBezTo>
                  <a:pt x="878" y="817"/>
                  <a:pt x="829" y="858"/>
                  <a:pt x="829" y="923"/>
                </a:cubicBezTo>
                <a:cubicBezTo>
                  <a:pt x="829" y="965"/>
                  <a:pt x="840" y="1007"/>
                  <a:pt x="853" y="1017"/>
                </a:cubicBezTo>
                <a:cubicBezTo>
                  <a:pt x="887" y="1045"/>
                  <a:pt x="926" y="1041"/>
                  <a:pt x="953" y="1006"/>
                </a:cubicBezTo>
                <a:cubicBezTo>
                  <a:pt x="970" y="984"/>
                  <a:pt x="987" y="984"/>
                  <a:pt x="1014" y="1006"/>
                </a:cubicBezTo>
                <a:cubicBezTo>
                  <a:pt x="1087" y="1065"/>
                  <a:pt x="1141" y="1038"/>
                  <a:pt x="1141" y="943"/>
                </a:cubicBezTo>
                <a:cubicBezTo>
                  <a:pt x="1141" y="824"/>
                  <a:pt x="1111" y="800"/>
                  <a:pt x="1032" y="858"/>
                </a:cubicBezTo>
                <a:cubicBezTo>
                  <a:pt x="975" y="899"/>
                  <a:pt x="967" y="900"/>
                  <a:pt x="948" y="860"/>
                </a:cubicBezTo>
                <a:cubicBezTo>
                  <a:pt x="940" y="843"/>
                  <a:pt x="928" y="833"/>
                  <a:pt x="916" y="829"/>
                </a:cubicBezTo>
                <a:close/>
                <a:moveTo>
                  <a:pt x="1470" y="840"/>
                </a:moveTo>
                <a:cubicBezTo>
                  <a:pt x="1228" y="840"/>
                  <a:pt x="1161" y="993"/>
                  <a:pt x="1368" y="1073"/>
                </a:cubicBezTo>
                <a:cubicBezTo>
                  <a:pt x="1434" y="1098"/>
                  <a:pt x="1488" y="1130"/>
                  <a:pt x="1488" y="1143"/>
                </a:cubicBezTo>
                <a:cubicBezTo>
                  <a:pt x="1488" y="1189"/>
                  <a:pt x="1445" y="1200"/>
                  <a:pt x="1364" y="1176"/>
                </a:cubicBezTo>
                <a:cubicBezTo>
                  <a:pt x="1258" y="1143"/>
                  <a:pt x="1210" y="1198"/>
                  <a:pt x="1299" y="1250"/>
                </a:cubicBezTo>
                <a:cubicBezTo>
                  <a:pt x="1376" y="1296"/>
                  <a:pt x="1435" y="1298"/>
                  <a:pt x="1525" y="1259"/>
                </a:cubicBezTo>
                <a:cubicBezTo>
                  <a:pt x="1608" y="1223"/>
                  <a:pt x="1615" y="1086"/>
                  <a:pt x="1537" y="1034"/>
                </a:cubicBezTo>
                <a:cubicBezTo>
                  <a:pt x="1487" y="1000"/>
                  <a:pt x="1487" y="994"/>
                  <a:pt x="1542" y="962"/>
                </a:cubicBezTo>
                <a:cubicBezTo>
                  <a:pt x="1624" y="914"/>
                  <a:pt x="1580" y="840"/>
                  <a:pt x="1470" y="840"/>
                </a:cubicBezTo>
                <a:close/>
                <a:moveTo>
                  <a:pt x="1811" y="884"/>
                </a:moveTo>
                <a:cubicBezTo>
                  <a:pt x="1786" y="885"/>
                  <a:pt x="1763" y="897"/>
                  <a:pt x="1726" y="922"/>
                </a:cubicBezTo>
                <a:cubicBezTo>
                  <a:pt x="1648" y="972"/>
                  <a:pt x="1648" y="977"/>
                  <a:pt x="1706" y="1029"/>
                </a:cubicBezTo>
                <a:cubicBezTo>
                  <a:pt x="1739" y="1058"/>
                  <a:pt x="1766" y="1108"/>
                  <a:pt x="1766" y="1139"/>
                </a:cubicBezTo>
                <a:cubicBezTo>
                  <a:pt x="1766" y="1170"/>
                  <a:pt x="1776" y="1203"/>
                  <a:pt x="1789" y="1213"/>
                </a:cubicBezTo>
                <a:cubicBezTo>
                  <a:pt x="1802" y="1224"/>
                  <a:pt x="1860" y="1233"/>
                  <a:pt x="1918" y="1233"/>
                </a:cubicBezTo>
                <a:cubicBezTo>
                  <a:pt x="2024" y="1233"/>
                  <a:pt x="2025" y="1232"/>
                  <a:pt x="1948" y="1189"/>
                </a:cubicBezTo>
                <a:cubicBezTo>
                  <a:pt x="1852" y="1135"/>
                  <a:pt x="1849" y="1075"/>
                  <a:pt x="1940" y="1036"/>
                </a:cubicBezTo>
                <a:cubicBezTo>
                  <a:pt x="2036" y="995"/>
                  <a:pt x="2026" y="961"/>
                  <a:pt x="1908" y="911"/>
                </a:cubicBezTo>
                <a:cubicBezTo>
                  <a:pt x="1861" y="892"/>
                  <a:pt x="1835" y="882"/>
                  <a:pt x="1811" y="884"/>
                </a:cubicBezTo>
                <a:close/>
                <a:moveTo>
                  <a:pt x="9322" y="887"/>
                </a:moveTo>
                <a:cubicBezTo>
                  <a:pt x="9282" y="895"/>
                  <a:pt x="9251" y="918"/>
                  <a:pt x="9225" y="958"/>
                </a:cubicBezTo>
                <a:cubicBezTo>
                  <a:pt x="9191" y="1008"/>
                  <a:pt x="9184" y="1009"/>
                  <a:pt x="9128" y="968"/>
                </a:cubicBezTo>
                <a:cubicBezTo>
                  <a:pt x="9091" y="942"/>
                  <a:pt x="9019" y="928"/>
                  <a:pt x="8948" y="932"/>
                </a:cubicBezTo>
                <a:cubicBezTo>
                  <a:pt x="8832" y="940"/>
                  <a:pt x="8829" y="943"/>
                  <a:pt x="8811" y="1086"/>
                </a:cubicBezTo>
                <a:lnTo>
                  <a:pt x="8792" y="1233"/>
                </a:lnTo>
                <a:lnTo>
                  <a:pt x="8974" y="1233"/>
                </a:lnTo>
                <a:lnTo>
                  <a:pt x="9155" y="1233"/>
                </a:lnTo>
                <a:lnTo>
                  <a:pt x="9166" y="1127"/>
                </a:lnTo>
                <a:cubicBezTo>
                  <a:pt x="9173" y="1056"/>
                  <a:pt x="9193" y="1022"/>
                  <a:pt x="9228" y="1022"/>
                </a:cubicBezTo>
                <a:cubicBezTo>
                  <a:pt x="9263" y="1022"/>
                  <a:pt x="9284" y="1056"/>
                  <a:pt x="9291" y="1127"/>
                </a:cubicBezTo>
                <a:cubicBezTo>
                  <a:pt x="9302" y="1231"/>
                  <a:pt x="9305" y="1232"/>
                  <a:pt x="9448" y="1231"/>
                </a:cubicBezTo>
                <a:lnTo>
                  <a:pt x="9593" y="1230"/>
                </a:lnTo>
                <a:lnTo>
                  <a:pt x="9498" y="1188"/>
                </a:lnTo>
                <a:cubicBezTo>
                  <a:pt x="9379" y="1136"/>
                  <a:pt x="9376" y="1073"/>
                  <a:pt x="9489" y="1031"/>
                </a:cubicBezTo>
                <a:cubicBezTo>
                  <a:pt x="9603" y="990"/>
                  <a:pt x="9598" y="965"/>
                  <a:pt x="9470" y="914"/>
                </a:cubicBezTo>
                <a:cubicBezTo>
                  <a:pt x="9409" y="890"/>
                  <a:pt x="9361" y="880"/>
                  <a:pt x="9322" y="887"/>
                </a:cubicBezTo>
                <a:close/>
                <a:moveTo>
                  <a:pt x="7697" y="893"/>
                </a:moveTo>
                <a:cubicBezTo>
                  <a:pt x="7585" y="885"/>
                  <a:pt x="7490" y="956"/>
                  <a:pt x="7575" y="1032"/>
                </a:cubicBezTo>
                <a:cubicBezTo>
                  <a:pt x="7607" y="1060"/>
                  <a:pt x="7632" y="1108"/>
                  <a:pt x="7632" y="1139"/>
                </a:cubicBezTo>
                <a:cubicBezTo>
                  <a:pt x="7632" y="1170"/>
                  <a:pt x="7642" y="1203"/>
                  <a:pt x="7655" y="1213"/>
                </a:cubicBezTo>
                <a:cubicBezTo>
                  <a:pt x="7668" y="1224"/>
                  <a:pt x="7727" y="1232"/>
                  <a:pt x="7785" y="1231"/>
                </a:cubicBezTo>
                <a:lnTo>
                  <a:pt x="7892" y="1229"/>
                </a:lnTo>
                <a:lnTo>
                  <a:pt x="7814" y="1185"/>
                </a:lnTo>
                <a:cubicBezTo>
                  <a:pt x="7771" y="1161"/>
                  <a:pt x="7736" y="1125"/>
                  <a:pt x="7736" y="1106"/>
                </a:cubicBezTo>
                <a:cubicBezTo>
                  <a:pt x="7736" y="1087"/>
                  <a:pt x="7771" y="1051"/>
                  <a:pt x="7814" y="1027"/>
                </a:cubicBezTo>
                <a:lnTo>
                  <a:pt x="7892" y="982"/>
                </a:lnTo>
                <a:lnTo>
                  <a:pt x="7809" y="929"/>
                </a:lnTo>
                <a:cubicBezTo>
                  <a:pt x="7774" y="906"/>
                  <a:pt x="7735" y="895"/>
                  <a:pt x="7697" y="893"/>
                </a:cubicBezTo>
                <a:close/>
                <a:moveTo>
                  <a:pt x="6893" y="924"/>
                </a:moveTo>
                <a:cubicBezTo>
                  <a:pt x="6830" y="924"/>
                  <a:pt x="6759" y="939"/>
                  <a:pt x="6736" y="958"/>
                </a:cubicBezTo>
                <a:cubicBezTo>
                  <a:pt x="6671" y="1010"/>
                  <a:pt x="6683" y="1195"/>
                  <a:pt x="6752" y="1216"/>
                </a:cubicBezTo>
                <a:cubicBezTo>
                  <a:pt x="6796" y="1230"/>
                  <a:pt x="6801" y="1242"/>
                  <a:pt x="6770" y="1267"/>
                </a:cubicBezTo>
                <a:cubicBezTo>
                  <a:pt x="6711" y="1315"/>
                  <a:pt x="6721" y="1366"/>
                  <a:pt x="6790" y="1379"/>
                </a:cubicBezTo>
                <a:cubicBezTo>
                  <a:pt x="6927" y="1402"/>
                  <a:pt x="7081" y="1306"/>
                  <a:pt x="7024" y="1232"/>
                </a:cubicBezTo>
                <a:cubicBezTo>
                  <a:pt x="6971" y="1161"/>
                  <a:pt x="7057" y="1155"/>
                  <a:pt x="7184" y="1220"/>
                </a:cubicBezTo>
                <a:cubicBezTo>
                  <a:pt x="7378" y="1319"/>
                  <a:pt x="7448" y="1295"/>
                  <a:pt x="7452" y="1129"/>
                </a:cubicBezTo>
                <a:cubicBezTo>
                  <a:pt x="7457" y="930"/>
                  <a:pt x="7302" y="861"/>
                  <a:pt x="7147" y="994"/>
                </a:cubicBezTo>
                <a:cubicBezTo>
                  <a:pt x="7060" y="1069"/>
                  <a:pt x="7007" y="1064"/>
                  <a:pt x="7007" y="979"/>
                </a:cubicBezTo>
                <a:cubicBezTo>
                  <a:pt x="7007" y="936"/>
                  <a:pt x="6983" y="924"/>
                  <a:pt x="6893" y="924"/>
                </a:cubicBezTo>
                <a:close/>
                <a:moveTo>
                  <a:pt x="12730" y="924"/>
                </a:moveTo>
                <a:cubicBezTo>
                  <a:pt x="12550" y="924"/>
                  <a:pt x="12495" y="1158"/>
                  <a:pt x="12656" y="1237"/>
                </a:cubicBezTo>
                <a:cubicBezTo>
                  <a:pt x="12709" y="1263"/>
                  <a:pt x="12754" y="1284"/>
                  <a:pt x="12758" y="1285"/>
                </a:cubicBezTo>
                <a:cubicBezTo>
                  <a:pt x="12787" y="1298"/>
                  <a:pt x="12873" y="1246"/>
                  <a:pt x="12873" y="1215"/>
                </a:cubicBezTo>
                <a:cubicBezTo>
                  <a:pt x="12873" y="1193"/>
                  <a:pt x="12892" y="1151"/>
                  <a:pt x="12915" y="1121"/>
                </a:cubicBezTo>
                <a:cubicBezTo>
                  <a:pt x="12951" y="1075"/>
                  <a:pt x="12944" y="1056"/>
                  <a:pt x="12874" y="995"/>
                </a:cubicBezTo>
                <a:cubicBezTo>
                  <a:pt x="12828" y="956"/>
                  <a:pt x="12764" y="924"/>
                  <a:pt x="12730" y="924"/>
                </a:cubicBezTo>
                <a:close/>
                <a:moveTo>
                  <a:pt x="16951" y="925"/>
                </a:moveTo>
                <a:cubicBezTo>
                  <a:pt x="16908" y="925"/>
                  <a:pt x="16863" y="936"/>
                  <a:pt x="16837" y="957"/>
                </a:cubicBezTo>
                <a:cubicBezTo>
                  <a:pt x="16807" y="981"/>
                  <a:pt x="16776" y="982"/>
                  <a:pt x="16717" y="959"/>
                </a:cubicBezTo>
                <a:cubicBezTo>
                  <a:pt x="16674" y="942"/>
                  <a:pt x="16588" y="930"/>
                  <a:pt x="16526" y="931"/>
                </a:cubicBezTo>
                <a:cubicBezTo>
                  <a:pt x="16413" y="934"/>
                  <a:pt x="16413" y="934"/>
                  <a:pt x="16413" y="1083"/>
                </a:cubicBezTo>
                <a:cubicBezTo>
                  <a:pt x="16413" y="1197"/>
                  <a:pt x="16426" y="1233"/>
                  <a:pt x="16466" y="1233"/>
                </a:cubicBezTo>
                <a:cubicBezTo>
                  <a:pt x="16515" y="1233"/>
                  <a:pt x="16532" y="1201"/>
                  <a:pt x="16521" y="1131"/>
                </a:cubicBezTo>
                <a:cubicBezTo>
                  <a:pt x="16514" y="1085"/>
                  <a:pt x="16609" y="1030"/>
                  <a:pt x="16677" y="1041"/>
                </a:cubicBezTo>
                <a:cubicBezTo>
                  <a:pt x="16709" y="1046"/>
                  <a:pt x="16742" y="1082"/>
                  <a:pt x="16749" y="1120"/>
                </a:cubicBezTo>
                <a:cubicBezTo>
                  <a:pt x="16756" y="1159"/>
                  <a:pt x="16794" y="1212"/>
                  <a:pt x="16834" y="1239"/>
                </a:cubicBezTo>
                <a:cubicBezTo>
                  <a:pt x="16919" y="1296"/>
                  <a:pt x="16941" y="1299"/>
                  <a:pt x="16995" y="1256"/>
                </a:cubicBezTo>
                <a:cubicBezTo>
                  <a:pt x="17019" y="1237"/>
                  <a:pt x="17136" y="1226"/>
                  <a:pt x="17296" y="1229"/>
                </a:cubicBezTo>
                <a:lnTo>
                  <a:pt x="17559" y="1235"/>
                </a:lnTo>
                <a:lnTo>
                  <a:pt x="17559" y="1111"/>
                </a:lnTo>
                <a:cubicBezTo>
                  <a:pt x="17559" y="1043"/>
                  <a:pt x="17539" y="975"/>
                  <a:pt x="17515" y="959"/>
                </a:cubicBezTo>
                <a:cubicBezTo>
                  <a:pt x="17454" y="921"/>
                  <a:pt x="17208" y="920"/>
                  <a:pt x="17152" y="958"/>
                </a:cubicBezTo>
                <a:cubicBezTo>
                  <a:pt x="17116" y="981"/>
                  <a:pt x="17094" y="981"/>
                  <a:pt x="17064" y="957"/>
                </a:cubicBezTo>
                <a:cubicBezTo>
                  <a:pt x="17038" y="936"/>
                  <a:pt x="16995" y="925"/>
                  <a:pt x="16951" y="925"/>
                </a:cubicBezTo>
                <a:close/>
                <a:moveTo>
                  <a:pt x="13970" y="926"/>
                </a:moveTo>
                <a:cubicBezTo>
                  <a:pt x="13916" y="929"/>
                  <a:pt x="13862" y="943"/>
                  <a:pt x="13826" y="964"/>
                </a:cubicBezTo>
                <a:cubicBezTo>
                  <a:pt x="13767" y="998"/>
                  <a:pt x="13746" y="998"/>
                  <a:pt x="13666" y="959"/>
                </a:cubicBezTo>
                <a:cubicBezTo>
                  <a:pt x="13580" y="919"/>
                  <a:pt x="13565" y="919"/>
                  <a:pt x="13477" y="966"/>
                </a:cubicBezTo>
                <a:cubicBezTo>
                  <a:pt x="13389" y="1012"/>
                  <a:pt x="13378" y="1012"/>
                  <a:pt x="13340" y="970"/>
                </a:cubicBezTo>
                <a:cubicBezTo>
                  <a:pt x="13313" y="940"/>
                  <a:pt x="13258" y="927"/>
                  <a:pt x="13181" y="932"/>
                </a:cubicBezTo>
                <a:cubicBezTo>
                  <a:pt x="13065" y="940"/>
                  <a:pt x="13064" y="942"/>
                  <a:pt x="13054" y="1086"/>
                </a:cubicBezTo>
                <a:cubicBezTo>
                  <a:pt x="13044" y="1216"/>
                  <a:pt x="13050" y="1233"/>
                  <a:pt x="13111" y="1233"/>
                </a:cubicBezTo>
                <a:cubicBezTo>
                  <a:pt x="13164" y="1233"/>
                  <a:pt x="13184" y="1211"/>
                  <a:pt x="13192" y="1141"/>
                </a:cubicBezTo>
                <a:cubicBezTo>
                  <a:pt x="13201" y="1065"/>
                  <a:pt x="13216" y="1050"/>
                  <a:pt x="13289" y="1050"/>
                </a:cubicBezTo>
                <a:cubicBezTo>
                  <a:pt x="13356" y="1050"/>
                  <a:pt x="13379" y="1067"/>
                  <a:pt x="13387" y="1121"/>
                </a:cubicBezTo>
                <a:cubicBezTo>
                  <a:pt x="13393" y="1162"/>
                  <a:pt x="13436" y="1211"/>
                  <a:pt x="13490" y="1238"/>
                </a:cubicBezTo>
                <a:cubicBezTo>
                  <a:pt x="13542" y="1264"/>
                  <a:pt x="13615" y="1278"/>
                  <a:pt x="13654" y="1270"/>
                </a:cubicBezTo>
                <a:cubicBezTo>
                  <a:pt x="13692" y="1261"/>
                  <a:pt x="13773" y="1248"/>
                  <a:pt x="13834" y="1241"/>
                </a:cubicBezTo>
                <a:cubicBezTo>
                  <a:pt x="13929" y="1229"/>
                  <a:pt x="13946" y="1214"/>
                  <a:pt x="13955" y="1139"/>
                </a:cubicBezTo>
                <a:cubicBezTo>
                  <a:pt x="13969" y="1023"/>
                  <a:pt x="14033" y="1025"/>
                  <a:pt x="14047" y="1141"/>
                </a:cubicBezTo>
                <a:cubicBezTo>
                  <a:pt x="14058" y="1238"/>
                  <a:pt x="14153" y="1272"/>
                  <a:pt x="14162" y="1183"/>
                </a:cubicBezTo>
                <a:cubicBezTo>
                  <a:pt x="14173" y="1079"/>
                  <a:pt x="14149" y="965"/>
                  <a:pt x="14111" y="945"/>
                </a:cubicBezTo>
                <a:cubicBezTo>
                  <a:pt x="14078" y="929"/>
                  <a:pt x="14024" y="923"/>
                  <a:pt x="13970" y="926"/>
                </a:cubicBezTo>
                <a:close/>
                <a:moveTo>
                  <a:pt x="4009" y="929"/>
                </a:moveTo>
                <a:cubicBezTo>
                  <a:pt x="3955" y="925"/>
                  <a:pt x="3896" y="938"/>
                  <a:pt x="3866" y="971"/>
                </a:cubicBezTo>
                <a:cubicBezTo>
                  <a:pt x="3822" y="1019"/>
                  <a:pt x="3817" y="1019"/>
                  <a:pt x="3753" y="972"/>
                </a:cubicBezTo>
                <a:cubicBezTo>
                  <a:pt x="3688" y="925"/>
                  <a:pt x="3678" y="925"/>
                  <a:pt x="3524" y="979"/>
                </a:cubicBezTo>
                <a:cubicBezTo>
                  <a:pt x="3354" y="1038"/>
                  <a:pt x="3306" y="1123"/>
                  <a:pt x="3423" y="1162"/>
                </a:cubicBezTo>
                <a:cubicBezTo>
                  <a:pt x="3566" y="1210"/>
                  <a:pt x="3706" y="1224"/>
                  <a:pt x="3742" y="1195"/>
                </a:cubicBezTo>
                <a:cubicBezTo>
                  <a:pt x="3769" y="1173"/>
                  <a:pt x="3801" y="1182"/>
                  <a:pt x="3856" y="1227"/>
                </a:cubicBezTo>
                <a:cubicBezTo>
                  <a:pt x="3943" y="1297"/>
                  <a:pt x="3965" y="1300"/>
                  <a:pt x="4059" y="1259"/>
                </a:cubicBezTo>
                <a:cubicBezTo>
                  <a:pt x="4146" y="1221"/>
                  <a:pt x="4146" y="1166"/>
                  <a:pt x="4058" y="1184"/>
                </a:cubicBezTo>
                <a:cubicBezTo>
                  <a:pt x="3977" y="1201"/>
                  <a:pt x="3902" y="1139"/>
                  <a:pt x="3930" y="1079"/>
                </a:cubicBezTo>
                <a:cubicBezTo>
                  <a:pt x="3941" y="1056"/>
                  <a:pt x="3992" y="1036"/>
                  <a:pt x="4041" y="1036"/>
                </a:cubicBezTo>
                <a:cubicBezTo>
                  <a:pt x="4109" y="1036"/>
                  <a:pt x="4128" y="1024"/>
                  <a:pt x="4120" y="988"/>
                </a:cubicBezTo>
                <a:cubicBezTo>
                  <a:pt x="4112" y="953"/>
                  <a:pt x="4063" y="932"/>
                  <a:pt x="4009" y="929"/>
                </a:cubicBezTo>
                <a:close/>
                <a:moveTo>
                  <a:pt x="6458" y="929"/>
                </a:moveTo>
                <a:cubicBezTo>
                  <a:pt x="6424" y="922"/>
                  <a:pt x="6414" y="964"/>
                  <a:pt x="6407" y="1089"/>
                </a:cubicBezTo>
                <a:cubicBezTo>
                  <a:pt x="6400" y="1221"/>
                  <a:pt x="6406" y="1233"/>
                  <a:pt x="6478" y="1233"/>
                </a:cubicBezTo>
                <a:cubicBezTo>
                  <a:pt x="6566" y="1233"/>
                  <a:pt x="6571" y="1223"/>
                  <a:pt x="6520" y="1147"/>
                </a:cubicBezTo>
                <a:cubicBezTo>
                  <a:pt x="6496" y="1110"/>
                  <a:pt x="6495" y="1075"/>
                  <a:pt x="6519" y="1039"/>
                </a:cubicBezTo>
                <a:cubicBezTo>
                  <a:pt x="6545" y="1000"/>
                  <a:pt x="6541" y="978"/>
                  <a:pt x="6502" y="952"/>
                </a:cubicBezTo>
                <a:cubicBezTo>
                  <a:pt x="6484" y="939"/>
                  <a:pt x="6470" y="931"/>
                  <a:pt x="6458" y="929"/>
                </a:cubicBezTo>
                <a:close/>
                <a:moveTo>
                  <a:pt x="5311" y="936"/>
                </a:moveTo>
                <a:lnTo>
                  <a:pt x="5116" y="938"/>
                </a:lnTo>
                <a:lnTo>
                  <a:pt x="5105" y="1085"/>
                </a:lnTo>
                <a:cubicBezTo>
                  <a:pt x="5096" y="1216"/>
                  <a:pt x="5102" y="1233"/>
                  <a:pt x="5164" y="1233"/>
                </a:cubicBezTo>
                <a:cubicBezTo>
                  <a:pt x="5216" y="1233"/>
                  <a:pt x="5235" y="1210"/>
                  <a:pt x="5243" y="1142"/>
                </a:cubicBezTo>
                <a:cubicBezTo>
                  <a:pt x="5252" y="1073"/>
                  <a:pt x="5275" y="1049"/>
                  <a:pt x="5341" y="1035"/>
                </a:cubicBezTo>
                <a:cubicBezTo>
                  <a:pt x="5389" y="1025"/>
                  <a:pt x="5458" y="1029"/>
                  <a:pt x="5495" y="1044"/>
                </a:cubicBezTo>
                <a:cubicBezTo>
                  <a:pt x="5558" y="1070"/>
                  <a:pt x="5558" y="1073"/>
                  <a:pt x="5477" y="1122"/>
                </a:cubicBezTo>
                <a:cubicBezTo>
                  <a:pt x="5422" y="1156"/>
                  <a:pt x="5405" y="1182"/>
                  <a:pt x="5428" y="1200"/>
                </a:cubicBezTo>
                <a:cubicBezTo>
                  <a:pt x="5479" y="1240"/>
                  <a:pt x="5809" y="1146"/>
                  <a:pt x="5809" y="1092"/>
                </a:cubicBezTo>
                <a:cubicBezTo>
                  <a:pt x="5809" y="1021"/>
                  <a:pt x="5529" y="933"/>
                  <a:pt x="5311" y="936"/>
                </a:cubicBezTo>
                <a:close/>
                <a:moveTo>
                  <a:pt x="6035" y="938"/>
                </a:moveTo>
                <a:cubicBezTo>
                  <a:pt x="5996" y="938"/>
                  <a:pt x="5982" y="974"/>
                  <a:pt x="5979" y="1085"/>
                </a:cubicBezTo>
                <a:cubicBezTo>
                  <a:pt x="5976" y="1208"/>
                  <a:pt x="5986" y="1233"/>
                  <a:pt x="6038" y="1233"/>
                </a:cubicBezTo>
                <a:cubicBezTo>
                  <a:pt x="6090" y="1233"/>
                  <a:pt x="6099" y="1209"/>
                  <a:pt x="6094" y="1085"/>
                </a:cubicBezTo>
                <a:cubicBezTo>
                  <a:pt x="6089" y="975"/>
                  <a:pt x="6074" y="938"/>
                  <a:pt x="6035" y="938"/>
                </a:cubicBezTo>
                <a:close/>
                <a:moveTo>
                  <a:pt x="17767" y="938"/>
                </a:moveTo>
                <a:cubicBezTo>
                  <a:pt x="17728" y="938"/>
                  <a:pt x="17714" y="975"/>
                  <a:pt x="17709" y="1085"/>
                </a:cubicBezTo>
                <a:cubicBezTo>
                  <a:pt x="17704" y="1209"/>
                  <a:pt x="17712" y="1233"/>
                  <a:pt x="17765" y="1233"/>
                </a:cubicBezTo>
                <a:cubicBezTo>
                  <a:pt x="17816" y="1233"/>
                  <a:pt x="17825" y="1208"/>
                  <a:pt x="17822" y="1085"/>
                </a:cubicBezTo>
                <a:cubicBezTo>
                  <a:pt x="17820" y="974"/>
                  <a:pt x="17806" y="938"/>
                  <a:pt x="17767" y="938"/>
                </a:cubicBezTo>
                <a:close/>
                <a:moveTo>
                  <a:pt x="10660" y="1125"/>
                </a:moveTo>
                <a:cubicBezTo>
                  <a:pt x="10643" y="1121"/>
                  <a:pt x="10624" y="1123"/>
                  <a:pt x="10602" y="1130"/>
                </a:cubicBezTo>
                <a:cubicBezTo>
                  <a:pt x="10547" y="1147"/>
                  <a:pt x="10524" y="1315"/>
                  <a:pt x="10571" y="1354"/>
                </a:cubicBezTo>
                <a:cubicBezTo>
                  <a:pt x="10616" y="1390"/>
                  <a:pt x="10668" y="1354"/>
                  <a:pt x="10700" y="1263"/>
                </a:cubicBezTo>
                <a:cubicBezTo>
                  <a:pt x="10727" y="1187"/>
                  <a:pt x="10708" y="1135"/>
                  <a:pt x="10660" y="1125"/>
                </a:cubicBezTo>
                <a:close/>
                <a:moveTo>
                  <a:pt x="5238" y="1457"/>
                </a:moveTo>
                <a:cubicBezTo>
                  <a:pt x="5221" y="1457"/>
                  <a:pt x="5183" y="1495"/>
                  <a:pt x="5154" y="1543"/>
                </a:cubicBezTo>
                <a:cubicBezTo>
                  <a:pt x="5112" y="1612"/>
                  <a:pt x="5109" y="1639"/>
                  <a:pt x="5142" y="1683"/>
                </a:cubicBezTo>
                <a:cubicBezTo>
                  <a:pt x="5175" y="1725"/>
                  <a:pt x="5175" y="1749"/>
                  <a:pt x="5141" y="1792"/>
                </a:cubicBezTo>
                <a:cubicBezTo>
                  <a:pt x="5117" y="1823"/>
                  <a:pt x="5099" y="1860"/>
                  <a:pt x="5099" y="1876"/>
                </a:cubicBezTo>
                <a:cubicBezTo>
                  <a:pt x="5099" y="1913"/>
                  <a:pt x="5366" y="1913"/>
                  <a:pt x="5395" y="1875"/>
                </a:cubicBezTo>
                <a:cubicBezTo>
                  <a:pt x="5410" y="1855"/>
                  <a:pt x="5432" y="1856"/>
                  <a:pt x="5465" y="1878"/>
                </a:cubicBezTo>
                <a:cubicBezTo>
                  <a:pt x="5503" y="1904"/>
                  <a:pt x="5527" y="1903"/>
                  <a:pt x="5567" y="1877"/>
                </a:cubicBezTo>
                <a:cubicBezTo>
                  <a:pt x="5607" y="1849"/>
                  <a:pt x="5629" y="1848"/>
                  <a:pt x="5669" y="1875"/>
                </a:cubicBezTo>
                <a:cubicBezTo>
                  <a:pt x="5748" y="1928"/>
                  <a:pt x="5792" y="1884"/>
                  <a:pt x="5792" y="1752"/>
                </a:cubicBezTo>
                <a:cubicBezTo>
                  <a:pt x="5792" y="1608"/>
                  <a:pt x="5747" y="1571"/>
                  <a:pt x="5584" y="1581"/>
                </a:cubicBezTo>
                <a:cubicBezTo>
                  <a:pt x="5471" y="1589"/>
                  <a:pt x="5461" y="1596"/>
                  <a:pt x="5445" y="1697"/>
                </a:cubicBezTo>
                <a:cubicBezTo>
                  <a:pt x="5431" y="1783"/>
                  <a:pt x="5413" y="1806"/>
                  <a:pt x="5359" y="1806"/>
                </a:cubicBezTo>
                <a:cubicBezTo>
                  <a:pt x="5298" y="1806"/>
                  <a:pt x="5288" y="1785"/>
                  <a:pt x="5279" y="1632"/>
                </a:cubicBezTo>
                <a:cubicBezTo>
                  <a:pt x="5274" y="1535"/>
                  <a:pt x="5255" y="1457"/>
                  <a:pt x="5238" y="1457"/>
                </a:cubicBezTo>
                <a:close/>
                <a:moveTo>
                  <a:pt x="7328" y="1463"/>
                </a:moveTo>
                <a:cubicBezTo>
                  <a:pt x="7303" y="1456"/>
                  <a:pt x="7285" y="1476"/>
                  <a:pt x="7285" y="1511"/>
                </a:cubicBezTo>
                <a:cubicBezTo>
                  <a:pt x="7285" y="1547"/>
                  <a:pt x="7255" y="1579"/>
                  <a:pt x="7208" y="1593"/>
                </a:cubicBezTo>
                <a:lnTo>
                  <a:pt x="7131" y="1616"/>
                </a:lnTo>
                <a:lnTo>
                  <a:pt x="7208" y="1649"/>
                </a:lnTo>
                <a:cubicBezTo>
                  <a:pt x="7304" y="1691"/>
                  <a:pt x="7308" y="1780"/>
                  <a:pt x="7215" y="1820"/>
                </a:cubicBezTo>
                <a:cubicBezTo>
                  <a:pt x="7176" y="1837"/>
                  <a:pt x="7154" y="1863"/>
                  <a:pt x="7165" y="1878"/>
                </a:cubicBezTo>
                <a:cubicBezTo>
                  <a:pt x="7193" y="1914"/>
                  <a:pt x="7448" y="1912"/>
                  <a:pt x="7476" y="1875"/>
                </a:cubicBezTo>
                <a:cubicBezTo>
                  <a:pt x="7492" y="1855"/>
                  <a:pt x="7515" y="1856"/>
                  <a:pt x="7549" y="1879"/>
                </a:cubicBezTo>
                <a:cubicBezTo>
                  <a:pt x="7617" y="1924"/>
                  <a:pt x="7660" y="1885"/>
                  <a:pt x="7673" y="1764"/>
                </a:cubicBezTo>
                <a:cubicBezTo>
                  <a:pt x="7688" y="1637"/>
                  <a:pt x="7748" y="1649"/>
                  <a:pt x="7770" y="1783"/>
                </a:cubicBezTo>
                <a:cubicBezTo>
                  <a:pt x="7797" y="1946"/>
                  <a:pt x="7875" y="1937"/>
                  <a:pt x="7875" y="1770"/>
                </a:cubicBezTo>
                <a:cubicBezTo>
                  <a:pt x="7875" y="1692"/>
                  <a:pt x="7856" y="1619"/>
                  <a:pt x="7831" y="1604"/>
                </a:cubicBezTo>
                <a:cubicBezTo>
                  <a:pt x="7796" y="1582"/>
                  <a:pt x="7690" y="1578"/>
                  <a:pt x="7561" y="1594"/>
                </a:cubicBezTo>
                <a:cubicBezTo>
                  <a:pt x="7551" y="1595"/>
                  <a:pt x="7539" y="1637"/>
                  <a:pt x="7534" y="1687"/>
                </a:cubicBezTo>
                <a:cubicBezTo>
                  <a:pt x="7524" y="1791"/>
                  <a:pt x="7475" y="1845"/>
                  <a:pt x="7426" y="1805"/>
                </a:cubicBezTo>
                <a:cubicBezTo>
                  <a:pt x="7408" y="1790"/>
                  <a:pt x="7389" y="1710"/>
                  <a:pt x="7383" y="1626"/>
                </a:cubicBezTo>
                <a:cubicBezTo>
                  <a:pt x="7376" y="1537"/>
                  <a:pt x="7354" y="1470"/>
                  <a:pt x="7328" y="1463"/>
                </a:cubicBezTo>
                <a:close/>
                <a:moveTo>
                  <a:pt x="3942" y="1465"/>
                </a:moveTo>
                <a:cubicBezTo>
                  <a:pt x="3919" y="1471"/>
                  <a:pt x="3905" y="1497"/>
                  <a:pt x="3911" y="1523"/>
                </a:cubicBezTo>
                <a:cubicBezTo>
                  <a:pt x="3916" y="1548"/>
                  <a:pt x="3896" y="1576"/>
                  <a:pt x="3866" y="1586"/>
                </a:cubicBezTo>
                <a:cubicBezTo>
                  <a:pt x="3816" y="1601"/>
                  <a:pt x="3817" y="1609"/>
                  <a:pt x="3870" y="1656"/>
                </a:cubicBezTo>
                <a:cubicBezTo>
                  <a:pt x="3922" y="1702"/>
                  <a:pt x="3923" y="1718"/>
                  <a:pt x="3881" y="1785"/>
                </a:cubicBezTo>
                <a:cubicBezTo>
                  <a:pt x="3855" y="1828"/>
                  <a:pt x="3828" y="1873"/>
                  <a:pt x="3820" y="1885"/>
                </a:cubicBezTo>
                <a:cubicBezTo>
                  <a:pt x="3813" y="1898"/>
                  <a:pt x="3882" y="1903"/>
                  <a:pt x="3975" y="1899"/>
                </a:cubicBezTo>
                <a:cubicBezTo>
                  <a:pt x="4068" y="1894"/>
                  <a:pt x="4140" y="1878"/>
                  <a:pt x="4135" y="1863"/>
                </a:cubicBezTo>
                <a:cubicBezTo>
                  <a:pt x="4130" y="1847"/>
                  <a:pt x="4099" y="1835"/>
                  <a:pt x="4065" y="1835"/>
                </a:cubicBezTo>
                <a:cubicBezTo>
                  <a:pt x="4015" y="1835"/>
                  <a:pt x="4003" y="1803"/>
                  <a:pt x="3995" y="1644"/>
                </a:cubicBezTo>
                <a:cubicBezTo>
                  <a:pt x="3987" y="1510"/>
                  <a:pt x="3972" y="1456"/>
                  <a:pt x="3942" y="1465"/>
                </a:cubicBezTo>
                <a:close/>
                <a:moveTo>
                  <a:pt x="4357" y="1575"/>
                </a:moveTo>
                <a:cubicBezTo>
                  <a:pt x="4254" y="1582"/>
                  <a:pt x="4247" y="1589"/>
                  <a:pt x="4228" y="1722"/>
                </a:cubicBezTo>
                <a:cubicBezTo>
                  <a:pt x="4216" y="1799"/>
                  <a:pt x="4214" y="1872"/>
                  <a:pt x="4222" y="1885"/>
                </a:cubicBezTo>
                <a:cubicBezTo>
                  <a:pt x="4256" y="1936"/>
                  <a:pt x="4318" y="1880"/>
                  <a:pt x="4334" y="1783"/>
                </a:cubicBezTo>
                <a:cubicBezTo>
                  <a:pt x="4358" y="1639"/>
                  <a:pt x="4419" y="1641"/>
                  <a:pt x="4432" y="1787"/>
                </a:cubicBezTo>
                <a:cubicBezTo>
                  <a:pt x="4446" y="1944"/>
                  <a:pt x="4522" y="1929"/>
                  <a:pt x="4537" y="1767"/>
                </a:cubicBezTo>
                <a:cubicBezTo>
                  <a:pt x="4550" y="1620"/>
                  <a:pt x="4499" y="1567"/>
                  <a:pt x="4357" y="1575"/>
                </a:cubicBezTo>
                <a:close/>
                <a:moveTo>
                  <a:pt x="6881" y="1581"/>
                </a:moveTo>
                <a:cubicBezTo>
                  <a:pt x="6834" y="1580"/>
                  <a:pt x="6783" y="1585"/>
                  <a:pt x="6740" y="1598"/>
                </a:cubicBezTo>
                <a:cubicBezTo>
                  <a:pt x="6691" y="1613"/>
                  <a:pt x="6634" y="1615"/>
                  <a:pt x="6613" y="1602"/>
                </a:cubicBezTo>
                <a:cubicBezTo>
                  <a:pt x="6579" y="1582"/>
                  <a:pt x="6451" y="1578"/>
                  <a:pt x="6287" y="1593"/>
                </a:cubicBezTo>
                <a:cubicBezTo>
                  <a:pt x="6245" y="1597"/>
                  <a:pt x="6222" y="1850"/>
                  <a:pt x="6261" y="1881"/>
                </a:cubicBezTo>
                <a:cubicBezTo>
                  <a:pt x="6288" y="1902"/>
                  <a:pt x="6602" y="1892"/>
                  <a:pt x="6649" y="1869"/>
                </a:cubicBezTo>
                <a:cubicBezTo>
                  <a:pt x="6671" y="1857"/>
                  <a:pt x="6700" y="1860"/>
                  <a:pt x="6712" y="1876"/>
                </a:cubicBezTo>
                <a:cubicBezTo>
                  <a:pt x="6737" y="1908"/>
                  <a:pt x="7006" y="1916"/>
                  <a:pt x="7011" y="1884"/>
                </a:cubicBezTo>
                <a:cubicBezTo>
                  <a:pt x="7034" y="1757"/>
                  <a:pt x="7031" y="1622"/>
                  <a:pt x="7005" y="1610"/>
                </a:cubicBezTo>
                <a:cubicBezTo>
                  <a:pt x="6972" y="1593"/>
                  <a:pt x="6928" y="1583"/>
                  <a:pt x="6881" y="1581"/>
                </a:cubicBezTo>
                <a:close/>
                <a:moveTo>
                  <a:pt x="8564" y="1581"/>
                </a:moveTo>
                <a:cubicBezTo>
                  <a:pt x="8478" y="1581"/>
                  <a:pt x="8397" y="1613"/>
                  <a:pt x="8392" y="1659"/>
                </a:cubicBezTo>
                <a:cubicBezTo>
                  <a:pt x="8382" y="1755"/>
                  <a:pt x="8406" y="1864"/>
                  <a:pt x="8442" y="1883"/>
                </a:cubicBezTo>
                <a:cubicBezTo>
                  <a:pt x="8464" y="1894"/>
                  <a:pt x="8525" y="1904"/>
                  <a:pt x="8577" y="1904"/>
                </a:cubicBezTo>
                <a:cubicBezTo>
                  <a:pt x="8686" y="1904"/>
                  <a:pt x="8742" y="1838"/>
                  <a:pt x="8742" y="1710"/>
                </a:cubicBezTo>
                <a:cubicBezTo>
                  <a:pt x="8742" y="1641"/>
                  <a:pt x="8722" y="1617"/>
                  <a:pt x="8648" y="1594"/>
                </a:cubicBezTo>
                <a:cubicBezTo>
                  <a:pt x="8621" y="1586"/>
                  <a:pt x="8592" y="1582"/>
                  <a:pt x="8564" y="1581"/>
                </a:cubicBezTo>
                <a:close/>
                <a:moveTo>
                  <a:pt x="2964" y="1582"/>
                </a:moveTo>
                <a:lnTo>
                  <a:pt x="2946" y="1736"/>
                </a:lnTo>
                <a:lnTo>
                  <a:pt x="2929" y="1891"/>
                </a:lnTo>
                <a:lnTo>
                  <a:pt x="2712" y="1899"/>
                </a:lnTo>
                <a:cubicBezTo>
                  <a:pt x="2550" y="1905"/>
                  <a:pt x="2495" y="1918"/>
                  <a:pt x="2495" y="1948"/>
                </a:cubicBezTo>
                <a:cubicBezTo>
                  <a:pt x="2495" y="2012"/>
                  <a:pt x="2827" y="2002"/>
                  <a:pt x="2933" y="1935"/>
                </a:cubicBezTo>
                <a:cubicBezTo>
                  <a:pt x="2990" y="1898"/>
                  <a:pt x="3059" y="1884"/>
                  <a:pt x="3146" y="1890"/>
                </a:cubicBezTo>
                <a:cubicBezTo>
                  <a:pt x="3218" y="1895"/>
                  <a:pt x="3296" y="1885"/>
                  <a:pt x="3320" y="1870"/>
                </a:cubicBezTo>
                <a:cubicBezTo>
                  <a:pt x="3349" y="1850"/>
                  <a:pt x="3378" y="1852"/>
                  <a:pt x="3412" y="1875"/>
                </a:cubicBezTo>
                <a:cubicBezTo>
                  <a:pt x="3439" y="1893"/>
                  <a:pt x="3514" y="1904"/>
                  <a:pt x="3578" y="1900"/>
                </a:cubicBezTo>
                <a:cubicBezTo>
                  <a:pt x="3687" y="1891"/>
                  <a:pt x="3693" y="1884"/>
                  <a:pt x="3703" y="1769"/>
                </a:cubicBezTo>
                <a:cubicBezTo>
                  <a:pt x="3716" y="1625"/>
                  <a:pt x="3653" y="1572"/>
                  <a:pt x="3488" y="1588"/>
                </a:cubicBezTo>
                <a:cubicBezTo>
                  <a:pt x="3380" y="1599"/>
                  <a:pt x="3314" y="1599"/>
                  <a:pt x="3085" y="1588"/>
                </a:cubicBezTo>
                <a:lnTo>
                  <a:pt x="2964" y="1582"/>
                </a:lnTo>
                <a:close/>
                <a:moveTo>
                  <a:pt x="8120" y="1786"/>
                </a:moveTo>
                <a:cubicBezTo>
                  <a:pt x="8013" y="1796"/>
                  <a:pt x="8000" y="1807"/>
                  <a:pt x="8027" y="1863"/>
                </a:cubicBezTo>
                <a:cubicBezTo>
                  <a:pt x="8059" y="1930"/>
                  <a:pt x="8205" y="1906"/>
                  <a:pt x="8205" y="1835"/>
                </a:cubicBezTo>
                <a:cubicBezTo>
                  <a:pt x="8205" y="1792"/>
                  <a:pt x="8184" y="1780"/>
                  <a:pt x="8120" y="1786"/>
                </a:cubicBezTo>
                <a:close/>
                <a:moveTo>
                  <a:pt x="3971" y="2067"/>
                </a:moveTo>
                <a:lnTo>
                  <a:pt x="3888" y="2158"/>
                </a:lnTo>
                <a:cubicBezTo>
                  <a:pt x="3814" y="2239"/>
                  <a:pt x="3811" y="2251"/>
                  <a:pt x="3862" y="2274"/>
                </a:cubicBezTo>
                <a:cubicBezTo>
                  <a:pt x="3933" y="2306"/>
                  <a:pt x="3935" y="2390"/>
                  <a:pt x="3866" y="2436"/>
                </a:cubicBezTo>
                <a:cubicBezTo>
                  <a:pt x="3837" y="2456"/>
                  <a:pt x="3814" y="2483"/>
                  <a:pt x="3814" y="2496"/>
                </a:cubicBezTo>
                <a:cubicBezTo>
                  <a:pt x="3814" y="2524"/>
                  <a:pt x="4103" y="2530"/>
                  <a:pt x="4137" y="2502"/>
                </a:cubicBezTo>
                <a:cubicBezTo>
                  <a:pt x="4150" y="2492"/>
                  <a:pt x="4126" y="2469"/>
                  <a:pt x="4083" y="2452"/>
                </a:cubicBezTo>
                <a:cubicBezTo>
                  <a:pt x="4018" y="2426"/>
                  <a:pt x="4003" y="2392"/>
                  <a:pt x="3988" y="2244"/>
                </a:cubicBezTo>
                <a:lnTo>
                  <a:pt x="3971" y="2067"/>
                </a:lnTo>
                <a:close/>
                <a:moveTo>
                  <a:pt x="5239" y="2073"/>
                </a:moveTo>
                <a:cubicBezTo>
                  <a:pt x="5223" y="2073"/>
                  <a:pt x="5184" y="2105"/>
                  <a:pt x="5151" y="2146"/>
                </a:cubicBezTo>
                <a:cubicBezTo>
                  <a:pt x="5100" y="2208"/>
                  <a:pt x="5098" y="2230"/>
                  <a:pt x="5137" y="2288"/>
                </a:cubicBezTo>
                <a:cubicBezTo>
                  <a:pt x="5172" y="2342"/>
                  <a:pt x="5173" y="2368"/>
                  <a:pt x="5140" y="2410"/>
                </a:cubicBezTo>
                <a:cubicBezTo>
                  <a:pt x="5117" y="2440"/>
                  <a:pt x="5099" y="2477"/>
                  <a:pt x="5099" y="2493"/>
                </a:cubicBezTo>
                <a:cubicBezTo>
                  <a:pt x="5099" y="2510"/>
                  <a:pt x="5193" y="2519"/>
                  <a:pt x="5339" y="2516"/>
                </a:cubicBezTo>
                <a:lnTo>
                  <a:pt x="5581" y="2511"/>
                </a:lnTo>
                <a:lnTo>
                  <a:pt x="5591" y="2417"/>
                </a:lnTo>
                <a:cubicBezTo>
                  <a:pt x="5604" y="2293"/>
                  <a:pt x="5668" y="2297"/>
                  <a:pt x="5682" y="2422"/>
                </a:cubicBezTo>
                <a:cubicBezTo>
                  <a:pt x="5689" y="2485"/>
                  <a:pt x="5710" y="2521"/>
                  <a:pt x="5742" y="2521"/>
                </a:cubicBezTo>
                <a:cubicBezTo>
                  <a:pt x="5779" y="2521"/>
                  <a:pt x="5792" y="2484"/>
                  <a:pt x="5792" y="2384"/>
                </a:cubicBezTo>
                <a:cubicBezTo>
                  <a:pt x="5792" y="2223"/>
                  <a:pt x="5741" y="2177"/>
                  <a:pt x="5578" y="2189"/>
                </a:cubicBezTo>
                <a:cubicBezTo>
                  <a:pt x="5469" y="2198"/>
                  <a:pt x="5461" y="2206"/>
                  <a:pt x="5445" y="2325"/>
                </a:cubicBezTo>
                <a:cubicBezTo>
                  <a:pt x="5431" y="2427"/>
                  <a:pt x="5415" y="2450"/>
                  <a:pt x="5359" y="2450"/>
                </a:cubicBezTo>
                <a:cubicBezTo>
                  <a:pt x="5297" y="2450"/>
                  <a:pt x="5288" y="2429"/>
                  <a:pt x="5279" y="2261"/>
                </a:cubicBezTo>
                <a:cubicBezTo>
                  <a:pt x="5274" y="2158"/>
                  <a:pt x="5255" y="2073"/>
                  <a:pt x="5239" y="2073"/>
                </a:cubicBezTo>
                <a:close/>
                <a:moveTo>
                  <a:pt x="7355" y="2087"/>
                </a:moveTo>
                <a:cubicBezTo>
                  <a:pt x="7342" y="2080"/>
                  <a:pt x="7295" y="2114"/>
                  <a:pt x="7251" y="2161"/>
                </a:cubicBezTo>
                <a:cubicBezTo>
                  <a:pt x="7180" y="2239"/>
                  <a:pt x="7177" y="2251"/>
                  <a:pt x="7228" y="2274"/>
                </a:cubicBezTo>
                <a:cubicBezTo>
                  <a:pt x="7310" y="2311"/>
                  <a:pt x="7301" y="2438"/>
                  <a:pt x="7215" y="2457"/>
                </a:cubicBezTo>
                <a:cubicBezTo>
                  <a:pt x="7177" y="2465"/>
                  <a:pt x="7146" y="2482"/>
                  <a:pt x="7146" y="2496"/>
                </a:cubicBezTo>
                <a:cubicBezTo>
                  <a:pt x="7146" y="2510"/>
                  <a:pt x="7262" y="2519"/>
                  <a:pt x="7404" y="2516"/>
                </a:cubicBezTo>
                <a:lnTo>
                  <a:pt x="7664" y="2511"/>
                </a:lnTo>
                <a:lnTo>
                  <a:pt x="7673" y="2417"/>
                </a:lnTo>
                <a:cubicBezTo>
                  <a:pt x="7687" y="2293"/>
                  <a:pt x="7750" y="2297"/>
                  <a:pt x="7764" y="2422"/>
                </a:cubicBezTo>
                <a:cubicBezTo>
                  <a:pt x="7780" y="2575"/>
                  <a:pt x="7875" y="2553"/>
                  <a:pt x="7875" y="2397"/>
                </a:cubicBezTo>
                <a:cubicBezTo>
                  <a:pt x="7875" y="2211"/>
                  <a:pt x="7852" y="2184"/>
                  <a:pt x="7697" y="2184"/>
                </a:cubicBezTo>
                <a:cubicBezTo>
                  <a:pt x="7623" y="2184"/>
                  <a:pt x="7561" y="2194"/>
                  <a:pt x="7559" y="2205"/>
                </a:cubicBezTo>
                <a:cubicBezTo>
                  <a:pt x="7557" y="2217"/>
                  <a:pt x="7551" y="2269"/>
                  <a:pt x="7545" y="2321"/>
                </a:cubicBezTo>
                <a:cubicBezTo>
                  <a:pt x="7531" y="2432"/>
                  <a:pt x="7476" y="2490"/>
                  <a:pt x="7424" y="2448"/>
                </a:cubicBezTo>
                <a:cubicBezTo>
                  <a:pt x="7405" y="2432"/>
                  <a:pt x="7387" y="2348"/>
                  <a:pt x="7385" y="2260"/>
                </a:cubicBezTo>
                <a:cubicBezTo>
                  <a:pt x="7382" y="2172"/>
                  <a:pt x="7369" y="2093"/>
                  <a:pt x="7355" y="2087"/>
                </a:cubicBezTo>
                <a:close/>
                <a:moveTo>
                  <a:pt x="2949" y="2184"/>
                </a:moveTo>
                <a:lnTo>
                  <a:pt x="2940" y="2346"/>
                </a:lnTo>
                <a:lnTo>
                  <a:pt x="2929" y="2507"/>
                </a:lnTo>
                <a:lnTo>
                  <a:pt x="2712" y="2515"/>
                </a:lnTo>
                <a:cubicBezTo>
                  <a:pt x="2550" y="2521"/>
                  <a:pt x="2495" y="2533"/>
                  <a:pt x="2495" y="2564"/>
                </a:cubicBezTo>
                <a:cubicBezTo>
                  <a:pt x="2495" y="2628"/>
                  <a:pt x="2858" y="2620"/>
                  <a:pt x="2941" y="2553"/>
                </a:cubicBezTo>
                <a:cubicBezTo>
                  <a:pt x="2987" y="2516"/>
                  <a:pt x="3043" y="2504"/>
                  <a:pt x="3146" y="2511"/>
                </a:cubicBezTo>
                <a:cubicBezTo>
                  <a:pt x="3225" y="2516"/>
                  <a:pt x="3299" y="2507"/>
                  <a:pt x="3312" y="2491"/>
                </a:cubicBezTo>
                <a:cubicBezTo>
                  <a:pt x="3327" y="2471"/>
                  <a:pt x="3356" y="2477"/>
                  <a:pt x="3397" y="2507"/>
                </a:cubicBezTo>
                <a:cubicBezTo>
                  <a:pt x="3445" y="2542"/>
                  <a:pt x="3486" y="2546"/>
                  <a:pt x="3575" y="2528"/>
                </a:cubicBezTo>
                <a:cubicBezTo>
                  <a:pt x="3682" y="2506"/>
                  <a:pt x="3693" y="2493"/>
                  <a:pt x="3703" y="2384"/>
                </a:cubicBezTo>
                <a:cubicBezTo>
                  <a:pt x="3709" y="2318"/>
                  <a:pt x="3696" y="2247"/>
                  <a:pt x="3673" y="2225"/>
                </a:cubicBezTo>
                <a:cubicBezTo>
                  <a:pt x="3619" y="2172"/>
                  <a:pt x="3471" y="2173"/>
                  <a:pt x="3397" y="2227"/>
                </a:cubicBezTo>
                <a:cubicBezTo>
                  <a:pt x="3344" y="2266"/>
                  <a:pt x="3334" y="2266"/>
                  <a:pt x="3295" y="2227"/>
                </a:cubicBezTo>
                <a:cubicBezTo>
                  <a:pt x="3268" y="2201"/>
                  <a:pt x="3192" y="2184"/>
                  <a:pt x="3100" y="2184"/>
                </a:cubicBezTo>
                <a:lnTo>
                  <a:pt x="2949" y="2184"/>
                </a:lnTo>
                <a:close/>
                <a:moveTo>
                  <a:pt x="4345" y="2184"/>
                </a:moveTo>
                <a:cubicBezTo>
                  <a:pt x="4233" y="2184"/>
                  <a:pt x="4231" y="2187"/>
                  <a:pt x="4231" y="2308"/>
                </a:cubicBezTo>
                <a:cubicBezTo>
                  <a:pt x="4231" y="2376"/>
                  <a:pt x="4221" y="2452"/>
                  <a:pt x="4209" y="2476"/>
                </a:cubicBezTo>
                <a:cubicBezTo>
                  <a:pt x="4194" y="2507"/>
                  <a:pt x="4209" y="2521"/>
                  <a:pt x="4259" y="2521"/>
                </a:cubicBezTo>
                <a:cubicBezTo>
                  <a:pt x="4316" y="2521"/>
                  <a:pt x="4332" y="2500"/>
                  <a:pt x="4341" y="2415"/>
                </a:cubicBezTo>
                <a:cubicBezTo>
                  <a:pt x="4347" y="2357"/>
                  <a:pt x="4367" y="2311"/>
                  <a:pt x="4387" y="2311"/>
                </a:cubicBezTo>
                <a:cubicBezTo>
                  <a:pt x="4406" y="2311"/>
                  <a:pt x="4426" y="2357"/>
                  <a:pt x="4432" y="2415"/>
                </a:cubicBezTo>
                <a:cubicBezTo>
                  <a:pt x="4439" y="2484"/>
                  <a:pt x="4461" y="2521"/>
                  <a:pt x="4493" y="2521"/>
                </a:cubicBezTo>
                <a:cubicBezTo>
                  <a:pt x="4530" y="2521"/>
                  <a:pt x="4543" y="2485"/>
                  <a:pt x="4543" y="2386"/>
                </a:cubicBezTo>
                <a:cubicBezTo>
                  <a:pt x="4543" y="2228"/>
                  <a:pt x="4501" y="2184"/>
                  <a:pt x="4345" y="2184"/>
                </a:cubicBezTo>
                <a:close/>
                <a:moveTo>
                  <a:pt x="8588" y="2184"/>
                </a:moveTo>
                <a:cubicBezTo>
                  <a:pt x="8425" y="2184"/>
                  <a:pt x="8395" y="2210"/>
                  <a:pt x="8395" y="2354"/>
                </a:cubicBezTo>
                <a:cubicBezTo>
                  <a:pt x="8395" y="2453"/>
                  <a:pt x="8411" y="2497"/>
                  <a:pt x="8456" y="2518"/>
                </a:cubicBezTo>
                <a:cubicBezTo>
                  <a:pt x="8546" y="2560"/>
                  <a:pt x="8596" y="2555"/>
                  <a:pt x="8673" y="2493"/>
                </a:cubicBezTo>
                <a:cubicBezTo>
                  <a:pt x="8798" y="2391"/>
                  <a:pt x="8742" y="2184"/>
                  <a:pt x="8588" y="2184"/>
                </a:cubicBezTo>
                <a:close/>
                <a:moveTo>
                  <a:pt x="6851" y="2186"/>
                </a:moveTo>
                <a:cubicBezTo>
                  <a:pt x="6804" y="2185"/>
                  <a:pt x="6758" y="2200"/>
                  <a:pt x="6727" y="2229"/>
                </a:cubicBezTo>
                <a:cubicBezTo>
                  <a:pt x="6685" y="2270"/>
                  <a:pt x="6677" y="2269"/>
                  <a:pt x="6639" y="2227"/>
                </a:cubicBezTo>
                <a:cubicBezTo>
                  <a:pt x="6608" y="2193"/>
                  <a:pt x="6554" y="2183"/>
                  <a:pt x="6429" y="2189"/>
                </a:cubicBezTo>
                <a:lnTo>
                  <a:pt x="6261" y="2198"/>
                </a:lnTo>
                <a:lnTo>
                  <a:pt x="6261" y="2353"/>
                </a:lnTo>
                <a:lnTo>
                  <a:pt x="6261" y="2507"/>
                </a:lnTo>
                <a:lnTo>
                  <a:pt x="6511" y="2508"/>
                </a:lnTo>
                <a:cubicBezTo>
                  <a:pt x="6648" y="2508"/>
                  <a:pt x="6772" y="2518"/>
                  <a:pt x="6786" y="2529"/>
                </a:cubicBezTo>
                <a:cubicBezTo>
                  <a:pt x="6819" y="2555"/>
                  <a:pt x="6846" y="2554"/>
                  <a:pt x="6951" y="2522"/>
                </a:cubicBezTo>
                <a:cubicBezTo>
                  <a:pt x="7025" y="2499"/>
                  <a:pt x="7040" y="2478"/>
                  <a:pt x="7036" y="2389"/>
                </a:cubicBezTo>
                <a:cubicBezTo>
                  <a:pt x="7034" y="2331"/>
                  <a:pt x="7009" y="2260"/>
                  <a:pt x="6980" y="2233"/>
                </a:cubicBezTo>
                <a:cubicBezTo>
                  <a:pt x="6947" y="2203"/>
                  <a:pt x="6899" y="2187"/>
                  <a:pt x="6851" y="2186"/>
                </a:cubicBezTo>
                <a:close/>
                <a:moveTo>
                  <a:pt x="8137" y="2380"/>
                </a:moveTo>
                <a:cubicBezTo>
                  <a:pt x="8041" y="2380"/>
                  <a:pt x="7998" y="2420"/>
                  <a:pt x="8027" y="2480"/>
                </a:cubicBezTo>
                <a:cubicBezTo>
                  <a:pt x="8038" y="2503"/>
                  <a:pt x="8086" y="2521"/>
                  <a:pt x="8134" y="2521"/>
                </a:cubicBezTo>
                <a:cubicBezTo>
                  <a:pt x="8204" y="2521"/>
                  <a:pt x="8222" y="2507"/>
                  <a:pt x="8222" y="2450"/>
                </a:cubicBezTo>
                <a:cubicBezTo>
                  <a:pt x="8222" y="2395"/>
                  <a:pt x="8204" y="2380"/>
                  <a:pt x="8137" y="2380"/>
                </a:cubicBezTo>
                <a:close/>
                <a:moveTo>
                  <a:pt x="8208" y="2688"/>
                </a:moveTo>
                <a:cubicBezTo>
                  <a:pt x="8176" y="2693"/>
                  <a:pt x="8130" y="2718"/>
                  <a:pt x="8097" y="2760"/>
                </a:cubicBezTo>
                <a:cubicBezTo>
                  <a:pt x="8022" y="2851"/>
                  <a:pt x="8023" y="3031"/>
                  <a:pt x="8098" y="3123"/>
                </a:cubicBezTo>
                <a:cubicBezTo>
                  <a:pt x="8130" y="3163"/>
                  <a:pt x="8175" y="3191"/>
                  <a:pt x="8198" y="3184"/>
                </a:cubicBezTo>
                <a:cubicBezTo>
                  <a:pt x="8244" y="3170"/>
                  <a:pt x="8244" y="3160"/>
                  <a:pt x="8182" y="3032"/>
                </a:cubicBezTo>
                <a:cubicBezTo>
                  <a:pt x="8138" y="2942"/>
                  <a:pt x="8140" y="2928"/>
                  <a:pt x="8238" y="2738"/>
                </a:cubicBezTo>
                <a:cubicBezTo>
                  <a:pt x="8259" y="2699"/>
                  <a:pt x="8240" y="2684"/>
                  <a:pt x="8208" y="2688"/>
                </a:cubicBezTo>
                <a:close/>
                <a:moveTo>
                  <a:pt x="8480" y="2690"/>
                </a:moveTo>
                <a:cubicBezTo>
                  <a:pt x="8448" y="2684"/>
                  <a:pt x="8426" y="2693"/>
                  <a:pt x="8442" y="2724"/>
                </a:cubicBezTo>
                <a:cubicBezTo>
                  <a:pt x="8530" y="2896"/>
                  <a:pt x="8540" y="2960"/>
                  <a:pt x="8489" y="3058"/>
                </a:cubicBezTo>
                <a:cubicBezTo>
                  <a:pt x="8460" y="3114"/>
                  <a:pt x="8445" y="3167"/>
                  <a:pt x="8456" y="3176"/>
                </a:cubicBezTo>
                <a:cubicBezTo>
                  <a:pt x="8589" y="3283"/>
                  <a:pt x="8707" y="2892"/>
                  <a:pt x="8585" y="2751"/>
                </a:cubicBezTo>
                <a:cubicBezTo>
                  <a:pt x="8556" y="2718"/>
                  <a:pt x="8512" y="2696"/>
                  <a:pt x="8480" y="2690"/>
                </a:cubicBezTo>
                <a:close/>
                <a:moveTo>
                  <a:pt x="3020" y="2696"/>
                </a:moveTo>
                <a:cubicBezTo>
                  <a:pt x="2995" y="2696"/>
                  <a:pt x="2972" y="2721"/>
                  <a:pt x="2959" y="2771"/>
                </a:cubicBezTo>
                <a:cubicBezTo>
                  <a:pt x="2936" y="2866"/>
                  <a:pt x="2894" y="2902"/>
                  <a:pt x="2860" y="2857"/>
                </a:cubicBezTo>
                <a:cubicBezTo>
                  <a:pt x="2819" y="2803"/>
                  <a:pt x="2645" y="2828"/>
                  <a:pt x="2556" y="2899"/>
                </a:cubicBezTo>
                <a:lnTo>
                  <a:pt x="2469" y="2970"/>
                </a:lnTo>
                <a:lnTo>
                  <a:pt x="2411" y="2898"/>
                </a:lnTo>
                <a:cubicBezTo>
                  <a:pt x="2364" y="2841"/>
                  <a:pt x="2329" y="2828"/>
                  <a:pt x="2242" y="2834"/>
                </a:cubicBezTo>
                <a:cubicBezTo>
                  <a:pt x="2152" y="2841"/>
                  <a:pt x="2129" y="2856"/>
                  <a:pt x="2124" y="2913"/>
                </a:cubicBezTo>
                <a:cubicBezTo>
                  <a:pt x="2121" y="2951"/>
                  <a:pt x="2113" y="3007"/>
                  <a:pt x="2107" y="3037"/>
                </a:cubicBezTo>
                <a:cubicBezTo>
                  <a:pt x="2100" y="3071"/>
                  <a:pt x="2125" y="3103"/>
                  <a:pt x="2173" y="3123"/>
                </a:cubicBezTo>
                <a:cubicBezTo>
                  <a:pt x="2257" y="3158"/>
                  <a:pt x="2449" y="3146"/>
                  <a:pt x="2481" y="3104"/>
                </a:cubicBezTo>
                <a:cubicBezTo>
                  <a:pt x="2493" y="3089"/>
                  <a:pt x="2520" y="3091"/>
                  <a:pt x="2548" y="3109"/>
                </a:cubicBezTo>
                <a:cubicBezTo>
                  <a:pt x="2573" y="3126"/>
                  <a:pt x="2647" y="3139"/>
                  <a:pt x="2710" y="3137"/>
                </a:cubicBezTo>
                <a:cubicBezTo>
                  <a:pt x="2773" y="3135"/>
                  <a:pt x="2878" y="3133"/>
                  <a:pt x="2944" y="3133"/>
                </a:cubicBezTo>
                <a:cubicBezTo>
                  <a:pt x="3016" y="3133"/>
                  <a:pt x="3080" y="3114"/>
                  <a:pt x="3106" y="3086"/>
                </a:cubicBezTo>
                <a:cubicBezTo>
                  <a:pt x="3147" y="3041"/>
                  <a:pt x="3151" y="3041"/>
                  <a:pt x="3173" y="3087"/>
                </a:cubicBezTo>
                <a:cubicBezTo>
                  <a:pt x="3186" y="3114"/>
                  <a:pt x="3227" y="3137"/>
                  <a:pt x="3265" y="3137"/>
                </a:cubicBezTo>
                <a:cubicBezTo>
                  <a:pt x="3333" y="3137"/>
                  <a:pt x="3333" y="3135"/>
                  <a:pt x="3262" y="3042"/>
                </a:cubicBezTo>
                <a:cubicBezTo>
                  <a:pt x="3198" y="2958"/>
                  <a:pt x="3195" y="2943"/>
                  <a:pt x="3241" y="2913"/>
                </a:cubicBezTo>
                <a:cubicBezTo>
                  <a:pt x="3321" y="2859"/>
                  <a:pt x="3303" y="2825"/>
                  <a:pt x="3200" y="2834"/>
                </a:cubicBezTo>
                <a:cubicBezTo>
                  <a:pt x="3126" y="2841"/>
                  <a:pt x="3103" y="2828"/>
                  <a:pt x="3087" y="2775"/>
                </a:cubicBezTo>
                <a:cubicBezTo>
                  <a:pt x="3071" y="2724"/>
                  <a:pt x="3045" y="2697"/>
                  <a:pt x="3020" y="2696"/>
                </a:cubicBezTo>
                <a:close/>
                <a:moveTo>
                  <a:pt x="11156" y="2704"/>
                </a:moveTo>
                <a:cubicBezTo>
                  <a:pt x="11102" y="2703"/>
                  <a:pt x="11039" y="2737"/>
                  <a:pt x="10963" y="2808"/>
                </a:cubicBezTo>
                <a:cubicBezTo>
                  <a:pt x="10883" y="2884"/>
                  <a:pt x="10870" y="2887"/>
                  <a:pt x="10779" y="2854"/>
                </a:cubicBezTo>
                <a:cubicBezTo>
                  <a:pt x="10707" y="2827"/>
                  <a:pt x="10656" y="2825"/>
                  <a:pt x="10583" y="2848"/>
                </a:cubicBezTo>
                <a:cubicBezTo>
                  <a:pt x="10527" y="2865"/>
                  <a:pt x="10466" y="2868"/>
                  <a:pt x="10439" y="2854"/>
                </a:cubicBezTo>
                <a:cubicBezTo>
                  <a:pt x="10413" y="2840"/>
                  <a:pt x="10333" y="2829"/>
                  <a:pt x="10261" y="2829"/>
                </a:cubicBezTo>
                <a:lnTo>
                  <a:pt x="10131" y="2828"/>
                </a:lnTo>
                <a:lnTo>
                  <a:pt x="10131" y="2983"/>
                </a:lnTo>
                <a:cubicBezTo>
                  <a:pt x="10131" y="3101"/>
                  <a:pt x="10143" y="3137"/>
                  <a:pt x="10183" y="3137"/>
                </a:cubicBezTo>
                <a:cubicBezTo>
                  <a:pt x="10217" y="3137"/>
                  <a:pt x="10235" y="3109"/>
                  <a:pt x="10235" y="3056"/>
                </a:cubicBezTo>
                <a:cubicBezTo>
                  <a:pt x="10235" y="2916"/>
                  <a:pt x="10415" y="2863"/>
                  <a:pt x="10464" y="2989"/>
                </a:cubicBezTo>
                <a:cubicBezTo>
                  <a:pt x="10501" y="3087"/>
                  <a:pt x="10538" y="3121"/>
                  <a:pt x="10620" y="3137"/>
                </a:cubicBezTo>
                <a:cubicBezTo>
                  <a:pt x="10766" y="3166"/>
                  <a:pt x="10888" y="3116"/>
                  <a:pt x="10790" y="3067"/>
                </a:cubicBezTo>
                <a:cubicBezTo>
                  <a:pt x="10770" y="3057"/>
                  <a:pt x="10787" y="3016"/>
                  <a:pt x="10832" y="2968"/>
                </a:cubicBezTo>
                <a:cubicBezTo>
                  <a:pt x="10924" y="2867"/>
                  <a:pt x="10998" y="2900"/>
                  <a:pt x="10998" y="3042"/>
                </a:cubicBezTo>
                <a:cubicBezTo>
                  <a:pt x="10998" y="3119"/>
                  <a:pt x="11012" y="3137"/>
                  <a:pt x="11072" y="3137"/>
                </a:cubicBezTo>
                <a:cubicBezTo>
                  <a:pt x="11135" y="3137"/>
                  <a:pt x="11143" y="3125"/>
                  <a:pt x="11126" y="3054"/>
                </a:cubicBezTo>
                <a:cubicBezTo>
                  <a:pt x="11109" y="2989"/>
                  <a:pt x="11121" y="2961"/>
                  <a:pt x="11180" y="2927"/>
                </a:cubicBezTo>
                <a:cubicBezTo>
                  <a:pt x="11238" y="2895"/>
                  <a:pt x="11247" y="2878"/>
                  <a:pt x="11215" y="2852"/>
                </a:cubicBezTo>
                <a:cubicBezTo>
                  <a:pt x="11184" y="2827"/>
                  <a:pt x="11183" y="2810"/>
                  <a:pt x="11214" y="2780"/>
                </a:cubicBezTo>
                <a:cubicBezTo>
                  <a:pt x="11245" y="2750"/>
                  <a:pt x="11244" y="2734"/>
                  <a:pt x="11208" y="2717"/>
                </a:cubicBezTo>
                <a:cubicBezTo>
                  <a:pt x="11192" y="2708"/>
                  <a:pt x="11174" y="2705"/>
                  <a:pt x="11156" y="2704"/>
                </a:cubicBezTo>
                <a:close/>
                <a:moveTo>
                  <a:pt x="4283" y="2706"/>
                </a:moveTo>
                <a:cubicBezTo>
                  <a:pt x="4239" y="2693"/>
                  <a:pt x="4231" y="2727"/>
                  <a:pt x="4231" y="2913"/>
                </a:cubicBezTo>
                <a:cubicBezTo>
                  <a:pt x="4231" y="3089"/>
                  <a:pt x="4242" y="3137"/>
                  <a:pt x="4281" y="3137"/>
                </a:cubicBezTo>
                <a:cubicBezTo>
                  <a:pt x="4314" y="3137"/>
                  <a:pt x="4334" y="3101"/>
                  <a:pt x="4341" y="3032"/>
                </a:cubicBezTo>
                <a:cubicBezTo>
                  <a:pt x="4347" y="2974"/>
                  <a:pt x="4367" y="2927"/>
                  <a:pt x="4387" y="2927"/>
                </a:cubicBezTo>
                <a:cubicBezTo>
                  <a:pt x="4406" y="2927"/>
                  <a:pt x="4426" y="2974"/>
                  <a:pt x="4432" y="3032"/>
                </a:cubicBezTo>
                <a:cubicBezTo>
                  <a:pt x="4443" y="3135"/>
                  <a:pt x="4510" y="3173"/>
                  <a:pt x="4562" y="3106"/>
                </a:cubicBezTo>
                <a:cubicBezTo>
                  <a:pt x="4579" y="3084"/>
                  <a:pt x="4596" y="3084"/>
                  <a:pt x="4623" y="3106"/>
                </a:cubicBezTo>
                <a:cubicBezTo>
                  <a:pt x="4644" y="3123"/>
                  <a:pt x="4728" y="3137"/>
                  <a:pt x="4810" y="3137"/>
                </a:cubicBezTo>
                <a:lnTo>
                  <a:pt x="4959" y="3137"/>
                </a:lnTo>
                <a:lnTo>
                  <a:pt x="4959" y="3016"/>
                </a:lnTo>
                <a:cubicBezTo>
                  <a:pt x="4959" y="2871"/>
                  <a:pt x="4914" y="2828"/>
                  <a:pt x="4759" y="2828"/>
                </a:cubicBezTo>
                <a:cubicBezTo>
                  <a:pt x="4652" y="2828"/>
                  <a:pt x="4643" y="2835"/>
                  <a:pt x="4653" y="2903"/>
                </a:cubicBezTo>
                <a:cubicBezTo>
                  <a:pt x="4668" y="3002"/>
                  <a:pt x="4587" y="3021"/>
                  <a:pt x="4543" y="2928"/>
                </a:cubicBezTo>
                <a:cubicBezTo>
                  <a:pt x="4524" y="2888"/>
                  <a:pt x="4470" y="2844"/>
                  <a:pt x="4422" y="2829"/>
                </a:cubicBezTo>
                <a:cubicBezTo>
                  <a:pt x="4374" y="2814"/>
                  <a:pt x="4334" y="2784"/>
                  <a:pt x="4334" y="2762"/>
                </a:cubicBezTo>
                <a:cubicBezTo>
                  <a:pt x="4334" y="2740"/>
                  <a:pt x="4312" y="2715"/>
                  <a:pt x="4283" y="2706"/>
                </a:cubicBezTo>
                <a:close/>
                <a:moveTo>
                  <a:pt x="1059" y="2715"/>
                </a:moveTo>
                <a:cubicBezTo>
                  <a:pt x="1045" y="2719"/>
                  <a:pt x="1032" y="2729"/>
                  <a:pt x="1019" y="2746"/>
                </a:cubicBezTo>
                <a:cubicBezTo>
                  <a:pt x="1004" y="2766"/>
                  <a:pt x="982" y="2766"/>
                  <a:pt x="949" y="2744"/>
                </a:cubicBezTo>
                <a:cubicBezTo>
                  <a:pt x="923" y="2726"/>
                  <a:pt x="886" y="2720"/>
                  <a:pt x="866" y="2730"/>
                </a:cubicBezTo>
                <a:cubicBezTo>
                  <a:pt x="825" y="2750"/>
                  <a:pt x="816" y="2865"/>
                  <a:pt x="853" y="2894"/>
                </a:cubicBezTo>
                <a:cubicBezTo>
                  <a:pt x="887" y="2922"/>
                  <a:pt x="926" y="2916"/>
                  <a:pt x="953" y="2882"/>
                </a:cubicBezTo>
                <a:cubicBezTo>
                  <a:pt x="970" y="2860"/>
                  <a:pt x="987" y="2860"/>
                  <a:pt x="1014" y="2882"/>
                </a:cubicBezTo>
                <a:cubicBezTo>
                  <a:pt x="1088" y="2942"/>
                  <a:pt x="1141" y="2914"/>
                  <a:pt x="1141" y="2814"/>
                </a:cubicBezTo>
                <a:cubicBezTo>
                  <a:pt x="1141" y="2741"/>
                  <a:pt x="1101" y="2702"/>
                  <a:pt x="1059" y="2715"/>
                </a:cubicBezTo>
                <a:close/>
                <a:moveTo>
                  <a:pt x="8894" y="2715"/>
                </a:moveTo>
                <a:cubicBezTo>
                  <a:pt x="8852" y="2702"/>
                  <a:pt x="8812" y="2741"/>
                  <a:pt x="8812" y="2814"/>
                </a:cubicBezTo>
                <a:cubicBezTo>
                  <a:pt x="8812" y="2911"/>
                  <a:pt x="8882" y="2951"/>
                  <a:pt x="8934" y="2884"/>
                </a:cubicBezTo>
                <a:cubicBezTo>
                  <a:pt x="8949" y="2863"/>
                  <a:pt x="8972" y="2863"/>
                  <a:pt x="9005" y="2885"/>
                </a:cubicBezTo>
                <a:cubicBezTo>
                  <a:pt x="9069" y="2928"/>
                  <a:pt x="9125" y="2895"/>
                  <a:pt x="9125" y="2814"/>
                </a:cubicBezTo>
                <a:cubicBezTo>
                  <a:pt x="9125" y="2733"/>
                  <a:pt x="9069" y="2701"/>
                  <a:pt x="9005" y="2744"/>
                </a:cubicBezTo>
                <a:cubicBezTo>
                  <a:pt x="8972" y="2766"/>
                  <a:pt x="8949" y="2766"/>
                  <a:pt x="8934" y="2746"/>
                </a:cubicBezTo>
                <a:cubicBezTo>
                  <a:pt x="8921" y="2729"/>
                  <a:pt x="8908" y="2719"/>
                  <a:pt x="8894" y="2715"/>
                </a:cubicBezTo>
                <a:close/>
                <a:moveTo>
                  <a:pt x="14105" y="2717"/>
                </a:moveTo>
                <a:cubicBezTo>
                  <a:pt x="14077" y="2717"/>
                  <a:pt x="14053" y="2729"/>
                  <a:pt x="14053" y="2744"/>
                </a:cubicBezTo>
                <a:cubicBezTo>
                  <a:pt x="14053" y="2759"/>
                  <a:pt x="13990" y="2805"/>
                  <a:pt x="13914" y="2846"/>
                </a:cubicBezTo>
                <a:cubicBezTo>
                  <a:pt x="13784" y="2915"/>
                  <a:pt x="13770" y="2918"/>
                  <a:pt x="13711" y="2875"/>
                </a:cubicBezTo>
                <a:cubicBezTo>
                  <a:pt x="13633" y="2818"/>
                  <a:pt x="13536" y="2816"/>
                  <a:pt x="13440" y="2870"/>
                </a:cubicBezTo>
                <a:cubicBezTo>
                  <a:pt x="13375" y="2907"/>
                  <a:pt x="13361" y="2907"/>
                  <a:pt x="13324" y="2870"/>
                </a:cubicBezTo>
                <a:cubicBezTo>
                  <a:pt x="13268" y="2817"/>
                  <a:pt x="13151" y="2817"/>
                  <a:pt x="13054" y="2872"/>
                </a:cubicBezTo>
                <a:cubicBezTo>
                  <a:pt x="12970" y="2919"/>
                  <a:pt x="12956" y="2996"/>
                  <a:pt x="13013" y="3082"/>
                </a:cubicBezTo>
                <a:cubicBezTo>
                  <a:pt x="13062" y="3155"/>
                  <a:pt x="13306" y="3159"/>
                  <a:pt x="13340" y="3087"/>
                </a:cubicBezTo>
                <a:cubicBezTo>
                  <a:pt x="13362" y="3042"/>
                  <a:pt x="13367" y="3043"/>
                  <a:pt x="13405" y="3085"/>
                </a:cubicBezTo>
                <a:cubicBezTo>
                  <a:pt x="13428" y="3110"/>
                  <a:pt x="13479" y="3135"/>
                  <a:pt x="13516" y="3142"/>
                </a:cubicBezTo>
                <a:cubicBezTo>
                  <a:pt x="13599" y="3156"/>
                  <a:pt x="13707" y="3139"/>
                  <a:pt x="13765" y="3102"/>
                </a:cubicBezTo>
                <a:cubicBezTo>
                  <a:pt x="13792" y="3085"/>
                  <a:pt x="13831" y="3090"/>
                  <a:pt x="13877" y="3115"/>
                </a:cubicBezTo>
                <a:cubicBezTo>
                  <a:pt x="13916" y="3138"/>
                  <a:pt x="13993" y="3150"/>
                  <a:pt x="14052" y="3143"/>
                </a:cubicBezTo>
                <a:lnTo>
                  <a:pt x="14158" y="3130"/>
                </a:lnTo>
                <a:lnTo>
                  <a:pt x="14158" y="2923"/>
                </a:lnTo>
                <a:cubicBezTo>
                  <a:pt x="14158" y="2758"/>
                  <a:pt x="14147" y="2717"/>
                  <a:pt x="14105" y="2717"/>
                </a:cubicBezTo>
                <a:close/>
                <a:moveTo>
                  <a:pt x="14933" y="2717"/>
                </a:moveTo>
                <a:cubicBezTo>
                  <a:pt x="14879" y="2717"/>
                  <a:pt x="14808" y="2746"/>
                  <a:pt x="14760" y="2788"/>
                </a:cubicBezTo>
                <a:cubicBezTo>
                  <a:pt x="14664" y="2871"/>
                  <a:pt x="14658" y="2901"/>
                  <a:pt x="14730" y="2923"/>
                </a:cubicBezTo>
                <a:cubicBezTo>
                  <a:pt x="14763" y="2933"/>
                  <a:pt x="14781" y="2975"/>
                  <a:pt x="14781" y="3037"/>
                </a:cubicBezTo>
                <a:cubicBezTo>
                  <a:pt x="14781" y="3107"/>
                  <a:pt x="14797" y="3137"/>
                  <a:pt x="14834" y="3137"/>
                </a:cubicBezTo>
                <a:cubicBezTo>
                  <a:pt x="14870" y="3137"/>
                  <a:pt x="14886" y="3108"/>
                  <a:pt x="14886" y="3040"/>
                </a:cubicBezTo>
                <a:cubicBezTo>
                  <a:pt x="14886" y="2971"/>
                  <a:pt x="14907" y="2934"/>
                  <a:pt x="14958" y="2912"/>
                </a:cubicBezTo>
                <a:cubicBezTo>
                  <a:pt x="15013" y="2888"/>
                  <a:pt x="15020" y="2872"/>
                  <a:pt x="14991" y="2843"/>
                </a:cubicBezTo>
                <a:cubicBezTo>
                  <a:pt x="14964" y="2817"/>
                  <a:pt x="14963" y="2800"/>
                  <a:pt x="14988" y="2788"/>
                </a:cubicBezTo>
                <a:cubicBezTo>
                  <a:pt x="15055" y="2755"/>
                  <a:pt x="15025" y="2717"/>
                  <a:pt x="14933" y="2717"/>
                </a:cubicBezTo>
                <a:close/>
                <a:moveTo>
                  <a:pt x="1472" y="2720"/>
                </a:moveTo>
                <a:cubicBezTo>
                  <a:pt x="1372" y="2705"/>
                  <a:pt x="1246" y="2757"/>
                  <a:pt x="1246" y="2838"/>
                </a:cubicBezTo>
                <a:cubicBezTo>
                  <a:pt x="1246" y="2914"/>
                  <a:pt x="1306" y="2969"/>
                  <a:pt x="1389" y="2969"/>
                </a:cubicBezTo>
                <a:cubicBezTo>
                  <a:pt x="1465" y="2969"/>
                  <a:pt x="1501" y="3013"/>
                  <a:pt x="1473" y="3072"/>
                </a:cubicBezTo>
                <a:cubicBezTo>
                  <a:pt x="1457" y="3107"/>
                  <a:pt x="1442" y="3111"/>
                  <a:pt x="1411" y="3086"/>
                </a:cubicBezTo>
                <a:cubicBezTo>
                  <a:pt x="1354" y="3040"/>
                  <a:pt x="1246" y="3044"/>
                  <a:pt x="1246" y="3093"/>
                </a:cubicBezTo>
                <a:cubicBezTo>
                  <a:pt x="1246" y="3115"/>
                  <a:pt x="1287" y="3137"/>
                  <a:pt x="1341" y="3143"/>
                </a:cubicBezTo>
                <a:cubicBezTo>
                  <a:pt x="1510" y="3160"/>
                  <a:pt x="1575" y="3126"/>
                  <a:pt x="1575" y="3021"/>
                </a:cubicBezTo>
                <a:cubicBezTo>
                  <a:pt x="1575" y="2946"/>
                  <a:pt x="1557" y="2920"/>
                  <a:pt x="1480" y="2891"/>
                </a:cubicBezTo>
                <a:cubicBezTo>
                  <a:pt x="1368" y="2847"/>
                  <a:pt x="1384" y="2801"/>
                  <a:pt x="1512" y="2801"/>
                </a:cubicBezTo>
                <a:cubicBezTo>
                  <a:pt x="1587" y="2801"/>
                  <a:pt x="1595" y="2794"/>
                  <a:pt x="1558" y="2759"/>
                </a:cubicBezTo>
                <a:cubicBezTo>
                  <a:pt x="1536" y="2737"/>
                  <a:pt x="1505" y="2725"/>
                  <a:pt x="1472" y="2720"/>
                </a:cubicBezTo>
                <a:close/>
                <a:moveTo>
                  <a:pt x="1818" y="2748"/>
                </a:moveTo>
                <a:cubicBezTo>
                  <a:pt x="1791" y="2753"/>
                  <a:pt x="1758" y="2774"/>
                  <a:pt x="1724" y="2812"/>
                </a:cubicBezTo>
                <a:cubicBezTo>
                  <a:pt x="1671" y="2870"/>
                  <a:pt x="1670" y="2883"/>
                  <a:pt x="1715" y="2913"/>
                </a:cubicBezTo>
                <a:cubicBezTo>
                  <a:pt x="1743" y="2932"/>
                  <a:pt x="1766" y="2981"/>
                  <a:pt x="1766" y="3023"/>
                </a:cubicBezTo>
                <a:cubicBezTo>
                  <a:pt x="1766" y="3065"/>
                  <a:pt x="1776" y="3108"/>
                  <a:pt x="1789" y="3118"/>
                </a:cubicBezTo>
                <a:cubicBezTo>
                  <a:pt x="1825" y="3147"/>
                  <a:pt x="2009" y="3140"/>
                  <a:pt x="2009" y="3109"/>
                </a:cubicBezTo>
                <a:cubicBezTo>
                  <a:pt x="2009" y="3094"/>
                  <a:pt x="1978" y="3069"/>
                  <a:pt x="1940" y="3052"/>
                </a:cubicBezTo>
                <a:cubicBezTo>
                  <a:pt x="1902" y="3036"/>
                  <a:pt x="1871" y="3003"/>
                  <a:pt x="1871" y="2979"/>
                </a:cubicBezTo>
                <a:cubicBezTo>
                  <a:pt x="1871" y="2955"/>
                  <a:pt x="1902" y="2928"/>
                  <a:pt x="1940" y="2920"/>
                </a:cubicBezTo>
                <a:cubicBezTo>
                  <a:pt x="2021" y="2903"/>
                  <a:pt x="2035" y="2828"/>
                  <a:pt x="1957" y="2828"/>
                </a:cubicBezTo>
                <a:cubicBezTo>
                  <a:pt x="1927" y="2828"/>
                  <a:pt x="1893" y="2810"/>
                  <a:pt x="1882" y="2787"/>
                </a:cubicBezTo>
                <a:cubicBezTo>
                  <a:pt x="1868" y="2757"/>
                  <a:pt x="1846" y="2744"/>
                  <a:pt x="1818" y="2748"/>
                </a:cubicBezTo>
                <a:close/>
                <a:moveTo>
                  <a:pt x="7682" y="2750"/>
                </a:moveTo>
                <a:cubicBezTo>
                  <a:pt x="7652" y="2752"/>
                  <a:pt x="7626" y="2772"/>
                  <a:pt x="7589" y="2812"/>
                </a:cubicBezTo>
                <a:cubicBezTo>
                  <a:pt x="7537" y="2870"/>
                  <a:pt x="7536" y="2883"/>
                  <a:pt x="7581" y="2913"/>
                </a:cubicBezTo>
                <a:cubicBezTo>
                  <a:pt x="7609" y="2932"/>
                  <a:pt x="7632" y="2981"/>
                  <a:pt x="7632" y="3023"/>
                </a:cubicBezTo>
                <a:cubicBezTo>
                  <a:pt x="7632" y="3065"/>
                  <a:pt x="7642" y="3108"/>
                  <a:pt x="7655" y="3118"/>
                </a:cubicBezTo>
                <a:cubicBezTo>
                  <a:pt x="7687" y="3144"/>
                  <a:pt x="7875" y="3142"/>
                  <a:pt x="7875" y="3115"/>
                </a:cubicBezTo>
                <a:cubicBezTo>
                  <a:pt x="7875" y="3104"/>
                  <a:pt x="7843" y="3078"/>
                  <a:pt x="7805" y="3059"/>
                </a:cubicBezTo>
                <a:cubicBezTo>
                  <a:pt x="7767" y="3040"/>
                  <a:pt x="7736" y="3004"/>
                  <a:pt x="7736" y="2979"/>
                </a:cubicBezTo>
                <a:cubicBezTo>
                  <a:pt x="7736" y="2955"/>
                  <a:pt x="7767" y="2928"/>
                  <a:pt x="7805" y="2920"/>
                </a:cubicBezTo>
                <a:cubicBezTo>
                  <a:pt x="7896" y="2901"/>
                  <a:pt x="7893" y="2864"/>
                  <a:pt x="7796" y="2799"/>
                </a:cubicBezTo>
                <a:cubicBezTo>
                  <a:pt x="7745" y="2765"/>
                  <a:pt x="7712" y="2748"/>
                  <a:pt x="7682" y="2750"/>
                </a:cubicBezTo>
                <a:close/>
                <a:moveTo>
                  <a:pt x="5099" y="2826"/>
                </a:moveTo>
                <a:lnTo>
                  <a:pt x="5099" y="2981"/>
                </a:lnTo>
                <a:cubicBezTo>
                  <a:pt x="5099" y="3118"/>
                  <a:pt x="5106" y="3137"/>
                  <a:pt x="5167" y="3137"/>
                </a:cubicBezTo>
                <a:cubicBezTo>
                  <a:pt x="5223" y="3137"/>
                  <a:pt x="5237" y="3118"/>
                  <a:pt x="5237" y="3037"/>
                </a:cubicBezTo>
                <a:cubicBezTo>
                  <a:pt x="5237" y="2920"/>
                  <a:pt x="5295" y="2893"/>
                  <a:pt x="5469" y="2929"/>
                </a:cubicBezTo>
                <a:cubicBezTo>
                  <a:pt x="5605" y="2958"/>
                  <a:pt x="5626" y="3003"/>
                  <a:pt x="5511" y="3025"/>
                </a:cubicBezTo>
                <a:cubicBezTo>
                  <a:pt x="5468" y="3033"/>
                  <a:pt x="5426" y="3057"/>
                  <a:pt x="5418" y="3079"/>
                </a:cubicBezTo>
                <a:cubicBezTo>
                  <a:pt x="5397" y="3128"/>
                  <a:pt x="5607" y="3098"/>
                  <a:pt x="5686" y="3040"/>
                </a:cubicBezTo>
                <a:cubicBezTo>
                  <a:pt x="5716" y="3018"/>
                  <a:pt x="5756" y="3001"/>
                  <a:pt x="5775" y="3000"/>
                </a:cubicBezTo>
                <a:cubicBezTo>
                  <a:pt x="5794" y="3000"/>
                  <a:pt x="5814" y="2981"/>
                  <a:pt x="5820" y="2957"/>
                </a:cubicBezTo>
                <a:cubicBezTo>
                  <a:pt x="5834" y="2905"/>
                  <a:pt x="5543" y="2836"/>
                  <a:pt x="5280" y="2830"/>
                </a:cubicBezTo>
                <a:lnTo>
                  <a:pt x="5099" y="2826"/>
                </a:lnTo>
                <a:close/>
                <a:moveTo>
                  <a:pt x="16494" y="2826"/>
                </a:moveTo>
                <a:cubicBezTo>
                  <a:pt x="16477" y="2828"/>
                  <a:pt x="16458" y="2837"/>
                  <a:pt x="16437" y="2854"/>
                </a:cubicBezTo>
                <a:cubicBezTo>
                  <a:pt x="16407" y="2878"/>
                  <a:pt x="16408" y="2900"/>
                  <a:pt x="16443" y="2944"/>
                </a:cubicBezTo>
                <a:cubicBezTo>
                  <a:pt x="16475" y="2986"/>
                  <a:pt x="16477" y="3012"/>
                  <a:pt x="16450" y="3034"/>
                </a:cubicBezTo>
                <a:cubicBezTo>
                  <a:pt x="16430" y="3050"/>
                  <a:pt x="16413" y="3081"/>
                  <a:pt x="16413" y="3102"/>
                </a:cubicBezTo>
                <a:cubicBezTo>
                  <a:pt x="16413" y="3126"/>
                  <a:pt x="16442" y="3137"/>
                  <a:pt x="16489" y="3131"/>
                </a:cubicBezTo>
                <a:cubicBezTo>
                  <a:pt x="16553" y="3124"/>
                  <a:pt x="16565" y="3103"/>
                  <a:pt x="16571" y="2987"/>
                </a:cubicBezTo>
                <a:cubicBezTo>
                  <a:pt x="16577" y="2881"/>
                  <a:pt x="16545" y="2822"/>
                  <a:pt x="16494" y="2826"/>
                </a:cubicBezTo>
                <a:close/>
                <a:moveTo>
                  <a:pt x="6037" y="2828"/>
                </a:moveTo>
                <a:cubicBezTo>
                  <a:pt x="5985" y="2828"/>
                  <a:pt x="5976" y="2854"/>
                  <a:pt x="5976" y="2983"/>
                </a:cubicBezTo>
                <a:cubicBezTo>
                  <a:pt x="5976" y="3110"/>
                  <a:pt x="5986" y="3137"/>
                  <a:pt x="6036" y="3137"/>
                </a:cubicBezTo>
                <a:cubicBezTo>
                  <a:pt x="6085" y="3137"/>
                  <a:pt x="6095" y="3109"/>
                  <a:pt x="6097" y="2983"/>
                </a:cubicBezTo>
                <a:cubicBezTo>
                  <a:pt x="6098" y="2853"/>
                  <a:pt x="6089" y="2828"/>
                  <a:pt x="6037" y="2828"/>
                </a:cubicBezTo>
                <a:close/>
                <a:moveTo>
                  <a:pt x="6466" y="2828"/>
                </a:moveTo>
                <a:cubicBezTo>
                  <a:pt x="6434" y="2828"/>
                  <a:pt x="6417" y="2864"/>
                  <a:pt x="6415" y="2934"/>
                </a:cubicBezTo>
                <a:cubicBezTo>
                  <a:pt x="6413" y="2991"/>
                  <a:pt x="6407" y="3060"/>
                  <a:pt x="6401" y="3087"/>
                </a:cubicBezTo>
                <a:cubicBezTo>
                  <a:pt x="6392" y="3123"/>
                  <a:pt x="6411" y="3137"/>
                  <a:pt x="6471" y="3137"/>
                </a:cubicBezTo>
                <a:cubicBezTo>
                  <a:pt x="6546" y="3137"/>
                  <a:pt x="6551" y="3129"/>
                  <a:pt x="6519" y="3063"/>
                </a:cubicBezTo>
                <a:cubicBezTo>
                  <a:pt x="6496" y="3013"/>
                  <a:pt x="6497" y="2978"/>
                  <a:pt x="6521" y="2955"/>
                </a:cubicBezTo>
                <a:cubicBezTo>
                  <a:pt x="6567" y="2911"/>
                  <a:pt x="6530" y="2828"/>
                  <a:pt x="6466" y="2828"/>
                </a:cubicBezTo>
                <a:close/>
                <a:moveTo>
                  <a:pt x="6889" y="2828"/>
                </a:moveTo>
                <a:cubicBezTo>
                  <a:pt x="6735" y="2828"/>
                  <a:pt x="6682" y="2884"/>
                  <a:pt x="6709" y="3017"/>
                </a:cubicBezTo>
                <a:cubicBezTo>
                  <a:pt x="6720" y="3075"/>
                  <a:pt x="6731" y="3142"/>
                  <a:pt x="6733" y="3165"/>
                </a:cubicBezTo>
                <a:cubicBezTo>
                  <a:pt x="6734" y="3188"/>
                  <a:pt x="6742" y="3223"/>
                  <a:pt x="6749" y="3242"/>
                </a:cubicBezTo>
                <a:cubicBezTo>
                  <a:pt x="6766" y="3287"/>
                  <a:pt x="6911" y="3287"/>
                  <a:pt x="6966" y="3243"/>
                </a:cubicBezTo>
                <a:cubicBezTo>
                  <a:pt x="6989" y="3224"/>
                  <a:pt x="7007" y="3188"/>
                  <a:pt x="7007" y="3162"/>
                </a:cubicBezTo>
                <a:cubicBezTo>
                  <a:pt x="7007" y="3136"/>
                  <a:pt x="7031" y="3100"/>
                  <a:pt x="7059" y="3081"/>
                </a:cubicBezTo>
                <a:cubicBezTo>
                  <a:pt x="7101" y="3053"/>
                  <a:pt x="7115" y="3055"/>
                  <a:pt x="7132" y="3092"/>
                </a:cubicBezTo>
                <a:cubicBezTo>
                  <a:pt x="7147" y="3124"/>
                  <a:pt x="7197" y="3137"/>
                  <a:pt x="7303" y="3137"/>
                </a:cubicBezTo>
                <a:lnTo>
                  <a:pt x="7453" y="3137"/>
                </a:lnTo>
                <a:lnTo>
                  <a:pt x="7447" y="3007"/>
                </a:lnTo>
                <a:cubicBezTo>
                  <a:pt x="7443" y="2922"/>
                  <a:pt x="7422" y="2867"/>
                  <a:pt x="7386" y="2848"/>
                </a:cubicBezTo>
                <a:cubicBezTo>
                  <a:pt x="7300" y="2805"/>
                  <a:pt x="7148" y="2849"/>
                  <a:pt x="7110" y="2929"/>
                </a:cubicBezTo>
                <a:cubicBezTo>
                  <a:pt x="7071" y="3014"/>
                  <a:pt x="7007" y="2993"/>
                  <a:pt x="7007" y="2897"/>
                </a:cubicBezTo>
                <a:cubicBezTo>
                  <a:pt x="7007" y="2838"/>
                  <a:pt x="6991" y="2828"/>
                  <a:pt x="6889" y="2828"/>
                </a:cubicBezTo>
                <a:close/>
                <a:moveTo>
                  <a:pt x="15688" y="2829"/>
                </a:moveTo>
                <a:cubicBezTo>
                  <a:pt x="15635" y="2829"/>
                  <a:pt x="15579" y="2840"/>
                  <a:pt x="15553" y="2861"/>
                </a:cubicBezTo>
                <a:cubicBezTo>
                  <a:pt x="15523" y="2885"/>
                  <a:pt x="15502" y="2885"/>
                  <a:pt x="15463" y="2859"/>
                </a:cubicBezTo>
                <a:cubicBezTo>
                  <a:pt x="15435" y="2840"/>
                  <a:pt x="15352" y="2829"/>
                  <a:pt x="15279" y="2833"/>
                </a:cubicBezTo>
                <a:lnTo>
                  <a:pt x="15146" y="2842"/>
                </a:lnTo>
                <a:lnTo>
                  <a:pt x="15135" y="2990"/>
                </a:lnTo>
                <a:cubicBezTo>
                  <a:pt x="15126" y="3121"/>
                  <a:pt x="15132" y="3137"/>
                  <a:pt x="15194" y="3137"/>
                </a:cubicBezTo>
                <a:cubicBezTo>
                  <a:pt x="15249" y="3137"/>
                  <a:pt x="15266" y="3115"/>
                  <a:pt x="15275" y="3032"/>
                </a:cubicBezTo>
                <a:cubicBezTo>
                  <a:pt x="15285" y="2936"/>
                  <a:pt x="15294" y="2927"/>
                  <a:pt x="15389" y="2927"/>
                </a:cubicBezTo>
                <a:cubicBezTo>
                  <a:pt x="15477" y="2927"/>
                  <a:pt x="15495" y="2938"/>
                  <a:pt x="15504" y="3003"/>
                </a:cubicBezTo>
                <a:cubicBezTo>
                  <a:pt x="15510" y="3045"/>
                  <a:pt x="15548" y="3098"/>
                  <a:pt x="15588" y="3121"/>
                </a:cubicBezTo>
                <a:cubicBezTo>
                  <a:pt x="15628" y="3143"/>
                  <a:pt x="15677" y="3154"/>
                  <a:pt x="15696" y="3144"/>
                </a:cubicBezTo>
                <a:cubicBezTo>
                  <a:pt x="15715" y="3135"/>
                  <a:pt x="15861" y="3130"/>
                  <a:pt x="16020" y="3133"/>
                </a:cubicBezTo>
                <a:lnTo>
                  <a:pt x="16309" y="3138"/>
                </a:lnTo>
                <a:lnTo>
                  <a:pt x="16309" y="3000"/>
                </a:lnTo>
                <a:cubicBezTo>
                  <a:pt x="16309" y="2901"/>
                  <a:pt x="16294" y="2858"/>
                  <a:pt x="16254" y="2846"/>
                </a:cubicBezTo>
                <a:cubicBezTo>
                  <a:pt x="16164" y="2818"/>
                  <a:pt x="15910" y="2826"/>
                  <a:pt x="15869" y="2859"/>
                </a:cubicBezTo>
                <a:cubicBezTo>
                  <a:pt x="15842" y="2881"/>
                  <a:pt x="15825" y="2881"/>
                  <a:pt x="15808" y="2859"/>
                </a:cubicBezTo>
                <a:cubicBezTo>
                  <a:pt x="15793" y="2839"/>
                  <a:pt x="15742" y="2829"/>
                  <a:pt x="15688" y="2829"/>
                </a:cubicBezTo>
                <a:close/>
                <a:moveTo>
                  <a:pt x="12346" y="2830"/>
                </a:moveTo>
                <a:cubicBezTo>
                  <a:pt x="12319" y="2829"/>
                  <a:pt x="12289" y="2835"/>
                  <a:pt x="12249" y="2848"/>
                </a:cubicBezTo>
                <a:cubicBezTo>
                  <a:pt x="12189" y="2866"/>
                  <a:pt x="12136" y="2869"/>
                  <a:pt x="12125" y="2855"/>
                </a:cubicBezTo>
                <a:cubicBezTo>
                  <a:pt x="12114" y="2841"/>
                  <a:pt x="12044" y="2831"/>
                  <a:pt x="11968" y="2833"/>
                </a:cubicBezTo>
                <a:lnTo>
                  <a:pt x="11832" y="2838"/>
                </a:lnTo>
                <a:lnTo>
                  <a:pt x="11832" y="2987"/>
                </a:lnTo>
                <a:cubicBezTo>
                  <a:pt x="11832" y="3101"/>
                  <a:pt x="11844" y="3137"/>
                  <a:pt x="11883" y="3137"/>
                </a:cubicBezTo>
                <a:cubicBezTo>
                  <a:pt x="11920" y="3137"/>
                  <a:pt x="11936" y="3107"/>
                  <a:pt x="11936" y="3037"/>
                </a:cubicBezTo>
                <a:cubicBezTo>
                  <a:pt x="11936" y="2975"/>
                  <a:pt x="11955" y="2932"/>
                  <a:pt x="11988" y="2922"/>
                </a:cubicBezTo>
                <a:cubicBezTo>
                  <a:pt x="12055" y="2901"/>
                  <a:pt x="12144" y="2961"/>
                  <a:pt x="12144" y="3027"/>
                </a:cubicBezTo>
                <a:cubicBezTo>
                  <a:pt x="12144" y="3055"/>
                  <a:pt x="12176" y="3095"/>
                  <a:pt x="12214" y="3117"/>
                </a:cubicBezTo>
                <a:cubicBezTo>
                  <a:pt x="12317" y="3175"/>
                  <a:pt x="12451" y="3146"/>
                  <a:pt x="12464" y="3063"/>
                </a:cubicBezTo>
                <a:cubicBezTo>
                  <a:pt x="12478" y="2973"/>
                  <a:pt x="12540" y="2975"/>
                  <a:pt x="12554" y="3065"/>
                </a:cubicBezTo>
                <a:cubicBezTo>
                  <a:pt x="12571" y="3176"/>
                  <a:pt x="12665" y="3155"/>
                  <a:pt x="12665" y="3040"/>
                </a:cubicBezTo>
                <a:cubicBezTo>
                  <a:pt x="12665" y="2987"/>
                  <a:pt x="12679" y="2937"/>
                  <a:pt x="12696" y="2928"/>
                </a:cubicBezTo>
                <a:cubicBezTo>
                  <a:pt x="12744" y="2904"/>
                  <a:pt x="12810" y="2987"/>
                  <a:pt x="12798" y="3056"/>
                </a:cubicBezTo>
                <a:cubicBezTo>
                  <a:pt x="12792" y="3090"/>
                  <a:pt x="12807" y="3123"/>
                  <a:pt x="12832" y="3130"/>
                </a:cubicBezTo>
                <a:cubicBezTo>
                  <a:pt x="12866" y="3139"/>
                  <a:pt x="12874" y="3106"/>
                  <a:pt x="12866" y="2992"/>
                </a:cubicBezTo>
                <a:cubicBezTo>
                  <a:pt x="12856" y="2846"/>
                  <a:pt x="12853" y="2842"/>
                  <a:pt x="12744" y="2833"/>
                </a:cubicBezTo>
                <a:cubicBezTo>
                  <a:pt x="12683" y="2829"/>
                  <a:pt x="12601" y="2839"/>
                  <a:pt x="12563" y="2855"/>
                </a:cubicBezTo>
                <a:cubicBezTo>
                  <a:pt x="12511" y="2878"/>
                  <a:pt x="12475" y="2877"/>
                  <a:pt x="12423" y="2851"/>
                </a:cubicBezTo>
                <a:cubicBezTo>
                  <a:pt x="12397" y="2838"/>
                  <a:pt x="12373" y="2830"/>
                  <a:pt x="12346" y="2830"/>
                </a:cubicBezTo>
                <a:close/>
                <a:moveTo>
                  <a:pt x="4001" y="2833"/>
                </a:moveTo>
                <a:cubicBezTo>
                  <a:pt x="3943" y="2830"/>
                  <a:pt x="3879" y="2841"/>
                  <a:pt x="3850" y="2869"/>
                </a:cubicBezTo>
                <a:cubicBezTo>
                  <a:pt x="3809" y="2909"/>
                  <a:pt x="3798" y="2909"/>
                  <a:pt x="3746" y="2871"/>
                </a:cubicBezTo>
                <a:cubicBezTo>
                  <a:pt x="3663" y="2810"/>
                  <a:pt x="3385" y="2875"/>
                  <a:pt x="3370" y="2958"/>
                </a:cubicBezTo>
                <a:cubicBezTo>
                  <a:pt x="3361" y="3004"/>
                  <a:pt x="3396" y="3028"/>
                  <a:pt x="3533" y="3074"/>
                </a:cubicBezTo>
                <a:cubicBezTo>
                  <a:pt x="3686" y="3126"/>
                  <a:pt x="3711" y="3128"/>
                  <a:pt x="3750" y="3090"/>
                </a:cubicBezTo>
                <a:cubicBezTo>
                  <a:pt x="3788" y="3053"/>
                  <a:pt x="3797" y="3053"/>
                  <a:pt x="3830" y="3089"/>
                </a:cubicBezTo>
                <a:cubicBezTo>
                  <a:pt x="3851" y="3112"/>
                  <a:pt x="3898" y="3135"/>
                  <a:pt x="3936" y="3142"/>
                </a:cubicBezTo>
                <a:cubicBezTo>
                  <a:pt x="4034" y="3159"/>
                  <a:pt x="4132" y="3135"/>
                  <a:pt x="4117" y="3098"/>
                </a:cubicBezTo>
                <a:cubicBezTo>
                  <a:pt x="4109" y="3081"/>
                  <a:pt x="4078" y="3066"/>
                  <a:pt x="4047" y="3066"/>
                </a:cubicBezTo>
                <a:cubicBezTo>
                  <a:pt x="3966" y="3066"/>
                  <a:pt x="3905" y="3008"/>
                  <a:pt x="3930" y="2955"/>
                </a:cubicBezTo>
                <a:cubicBezTo>
                  <a:pt x="3944" y="2927"/>
                  <a:pt x="3983" y="2912"/>
                  <a:pt x="4030" y="2918"/>
                </a:cubicBezTo>
                <a:cubicBezTo>
                  <a:pt x="4082" y="2924"/>
                  <a:pt x="4109" y="2912"/>
                  <a:pt x="4109" y="2884"/>
                </a:cubicBezTo>
                <a:cubicBezTo>
                  <a:pt x="4109" y="2855"/>
                  <a:pt x="4059" y="2837"/>
                  <a:pt x="4001" y="2833"/>
                </a:cubicBezTo>
                <a:close/>
                <a:moveTo>
                  <a:pt x="11516" y="2835"/>
                </a:moveTo>
                <a:cubicBezTo>
                  <a:pt x="11477" y="2833"/>
                  <a:pt x="11435" y="2838"/>
                  <a:pt x="11396" y="2853"/>
                </a:cubicBezTo>
                <a:cubicBezTo>
                  <a:pt x="11311" y="2884"/>
                  <a:pt x="11283" y="2989"/>
                  <a:pt x="11332" y="3093"/>
                </a:cubicBezTo>
                <a:cubicBezTo>
                  <a:pt x="11347" y="3124"/>
                  <a:pt x="11399" y="3137"/>
                  <a:pt x="11510" y="3137"/>
                </a:cubicBezTo>
                <a:cubicBezTo>
                  <a:pt x="11654" y="3137"/>
                  <a:pt x="11664" y="3132"/>
                  <a:pt x="11646" y="3075"/>
                </a:cubicBezTo>
                <a:cubicBezTo>
                  <a:pt x="11635" y="3041"/>
                  <a:pt x="11642" y="2998"/>
                  <a:pt x="11660" y="2980"/>
                </a:cubicBezTo>
                <a:cubicBezTo>
                  <a:pt x="11730" y="2913"/>
                  <a:pt x="11635" y="2842"/>
                  <a:pt x="11516" y="2835"/>
                </a:cubicBezTo>
                <a:close/>
                <a:moveTo>
                  <a:pt x="9389" y="3025"/>
                </a:moveTo>
                <a:cubicBezTo>
                  <a:pt x="9322" y="3025"/>
                  <a:pt x="9303" y="3042"/>
                  <a:pt x="9289" y="3115"/>
                </a:cubicBezTo>
                <a:cubicBezTo>
                  <a:pt x="9280" y="3166"/>
                  <a:pt x="9278" y="3216"/>
                  <a:pt x="9287" y="3228"/>
                </a:cubicBezTo>
                <a:cubicBezTo>
                  <a:pt x="9319" y="3272"/>
                  <a:pt x="9387" y="3245"/>
                  <a:pt x="9428" y="3173"/>
                </a:cubicBezTo>
                <a:cubicBezTo>
                  <a:pt x="9492" y="3062"/>
                  <a:pt x="9482" y="3025"/>
                  <a:pt x="9389" y="3025"/>
                </a:cubicBezTo>
                <a:close/>
                <a:moveTo>
                  <a:pt x="7356" y="3361"/>
                </a:moveTo>
                <a:cubicBezTo>
                  <a:pt x="7338" y="3361"/>
                  <a:pt x="7282" y="3391"/>
                  <a:pt x="7233" y="3427"/>
                </a:cubicBezTo>
                <a:cubicBezTo>
                  <a:pt x="7148" y="3491"/>
                  <a:pt x="7148" y="3495"/>
                  <a:pt x="7215" y="3509"/>
                </a:cubicBezTo>
                <a:cubicBezTo>
                  <a:pt x="7314" y="3530"/>
                  <a:pt x="7314" y="3696"/>
                  <a:pt x="7215" y="3716"/>
                </a:cubicBezTo>
                <a:cubicBezTo>
                  <a:pt x="7177" y="3725"/>
                  <a:pt x="7146" y="3742"/>
                  <a:pt x="7146" y="3756"/>
                </a:cubicBezTo>
                <a:cubicBezTo>
                  <a:pt x="7146" y="3792"/>
                  <a:pt x="7450" y="3787"/>
                  <a:pt x="7477" y="3751"/>
                </a:cubicBezTo>
                <a:cubicBezTo>
                  <a:pt x="7494" y="3729"/>
                  <a:pt x="7511" y="3729"/>
                  <a:pt x="7538" y="3751"/>
                </a:cubicBezTo>
                <a:cubicBezTo>
                  <a:pt x="7609" y="3808"/>
                  <a:pt x="7662" y="3781"/>
                  <a:pt x="7673" y="3682"/>
                </a:cubicBezTo>
                <a:cubicBezTo>
                  <a:pt x="7679" y="3628"/>
                  <a:pt x="7700" y="3584"/>
                  <a:pt x="7719" y="3584"/>
                </a:cubicBezTo>
                <a:cubicBezTo>
                  <a:pt x="7738" y="3584"/>
                  <a:pt x="7758" y="3628"/>
                  <a:pt x="7764" y="3682"/>
                </a:cubicBezTo>
                <a:cubicBezTo>
                  <a:pt x="7771" y="3747"/>
                  <a:pt x="7793" y="3781"/>
                  <a:pt x="7827" y="3781"/>
                </a:cubicBezTo>
                <a:cubicBezTo>
                  <a:pt x="7868" y="3781"/>
                  <a:pt x="7876" y="3748"/>
                  <a:pt x="7868" y="3620"/>
                </a:cubicBezTo>
                <a:lnTo>
                  <a:pt x="7857" y="3459"/>
                </a:lnTo>
                <a:lnTo>
                  <a:pt x="7710" y="3450"/>
                </a:lnTo>
                <a:cubicBezTo>
                  <a:pt x="7629" y="3445"/>
                  <a:pt x="7561" y="3452"/>
                  <a:pt x="7559" y="3464"/>
                </a:cubicBezTo>
                <a:cubicBezTo>
                  <a:pt x="7557" y="3477"/>
                  <a:pt x="7549" y="3531"/>
                  <a:pt x="7542" y="3584"/>
                </a:cubicBezTo>
                <a:cubicBezTo>
                  <a:pt x="7511" y="3804"/>
                  <a:pt x="7389" y="3759"/>
                  <a:pt x="7389" y="3527"/>
                </a:cubicBezTo>
                <a:cubicBezTo>
                  <a:pt x="7389" y="3435"/>
                  <a:pt x="7375" y="3361"/>
                  <a:pt x="7356" y="3361"/>
                </a:cubicBezTo>
                <a:close/>
                <a:moveTo>
                  <a:pt x="3960" y="3361"/>
                </a:moveTo>
                <a:cubicBezTo>
                  <a:pt x="3946" y="3362"/>
                  <a:pt x="3909" y="3393"/>
                  <a:pt x="3876" y="3429"/>
                </a:cubicBezTo>
                <a:cubicBezTo>
                  <a:pt x="3825" y="3486"/>
                  <a:pt x="3823" y="3497"/>
                  <a:pt x="3867" y="3511"/>
                </a:cubicBezTo>
                <a:cubicBezTo>
                  <a:pt x="3935" y="3532"/>
                  <a:pt x="3934" y="3694"/>
                  <a:pt x="3866" y="3715"/>
                </a:cubicBezTo>
                <a:cubicBezTo>
                  <a:pt x="3837" y="3724"/>
                  <a:pt x="3814" y="3742"/>
                  <a:pt x="3814" y="3756"/>
                </a:cubicBezTo>
                <a:cubicBezTo>
                  <a:pt x="3814" y="3789"/>
                  <a:pt x="4117" y="3788"/>
                  <a:pt x="4143" y="3755"/>
                </a:cubicBezTo>
                <a:cubicBezTo>
                  <a:pt x="4154" y="3741"/>
                  <a:pt x="4127" y="3725"/>
                  <a:pt x="4084" y="3720"/>
                </a:cubicBezTo>
                <a:cubicBezTo>
                  <a:pt x="4013" y="3712"/>
                  <a:pt x="4004" y="3693"/>
                  <a:pt x="3995" y="3535"/>
                </a:cubicBezTo>
                <a:cubicBezTo>
                  <a:pt x="3989" y="3439"/>
                  <a:pt x="3973" y="3361"/>
                  <a:pt x="3960" y="3361"/>
                </a:cubicBezTo>
                <a:close/>
                <a:moveTo>
                  <a:pt x="5194" y="3367"/>
                </a:moveTo>
                <a:cubicBezTo>
                  <a:pt x="5178" y="3375"/>
                  <a:pt x="5160" y="3393"/>
                  <a:pt x="5139" y="3420"/>
                </a:cubicBezTo>
                <a:cubicBezTo>
                  <a:pt x="5106" y="3463"/>
                  <a:pt x="5103" y="3488"/>
                  <a:pt x="5130" y="3510"/>
                </a:cubicBezTo>
                <a:cubicBezTo>
                  <a:pt x="5177" y="3548"/>
                  <a:pt x="5180" y="3688"/>
                  <a:pt x="5133" y="3711"/>
                </a:cubicBezTo>
                <a:cubicBezTo>
                  <a:pt x="5114" y="3721"/>
                  <a:pt x="5099" y="3740"/>
                  <a:pt x="5099" y="3754"/>
                </a:cubicBezTo>
                <a:cubicBezTo>
                  <a:pt x="5099" y="3769"/>
                  <a:pt x="5207" y="3780"/>
                  <a:pt x="5339" y="3778"/>
                </a:cubicBezTo>
                <a:cubicBezTo>
                  <a:pt x="5558" y="3775"/>
                  <a:pt x="5581" y="3769"/>
                  <a:pt x="5591" y="3715"/>
                </a:cubicBezTo>
                <a:cubicBezTo>
                  <a:pt x="5605" y="3636"/>
                  <a:pt x="5668" y="3637"/>
                  <a:pt x="5682" y="3717"/>
                </a:cubicBezTo>
                <a:cubicBezTo>
                  <a:pt x="5688" y="3752"/>
                  <a:pt x="5716" y="3781"/>
                  <a:pt x="5743" y="3781"/>
                </a:cubicBezTo>
                <a:cubicBezTo>
                  <a:pt x="5779" y="3781"/>
                  <a:pt x="5792" y="3744"/>
                  <a:pt x="5792" y="3644"/>
                </a:cubicBezTo>
                <a:cubicBezTo>
                  <a:pt x="5792" y="3484"/>
                  <a:pt x="5741" y="3437"/>
                  <a:pt x="5578" y="3449"/>
                </a:cubicBezTo>
                <a:cubicBezTo>
                  <a:pt x="5469" y="3458"/>
                  <a:pt x="5461" y="3466"/>
                  <a:pt x="5445" y="3585"/>
                </a:cubicBezTo>
                <a:cubicBezTo>
                  <a:pt x="5431" y="3687"/>
                  <a:pt x="5415" y="3711"/>
                  <a:pt x="5359" y="3711"/>
                </a:cubicBezTo>
                <a:cubicBezTo>
                  <a:pt x="5298" y="3711"/>
                  <a:pt x="5288" y="3689"/>
                  <a:pt x="5279" y="3535"/>
                </a:cubicBezTo>
                <a:cubicBezTo>
                  <a:pt x="5271" y="3396"/>
                  <a:pt x="5243" y="3341"/>
                  <a:pt x="5194" y="3367"/>
                </a:cubicBezTo>
                <a:close/>
                <a:moveTo>
                  <a:pt x="2949" y="3445"/>
                </a:moveTo>
                <a:lnTo>
                  <a:pt x="2940" y="3606"/>
                </a:lnTo>
                <a:lnTo>
                  <a:pt x="2929" y="3767"/>
                </a:lnTo>
                <a:lnTo>
                  <a:pt x="2712" y="3775"/>
                </a:lnTo>
                <a:cubicBezTo>
                  <a:pt x="2550" y="3782"/>
                  <a:pt x="2495" y="3794"/>
                  <a:pt x="2495" y="3825"/>
                </a:cubicBezTo>
                <a:cubicBezTo>
                  <a:pt x="2495" y="3889"/>
                  <a:pt x="2858" y="3879"/>
                  <a:pt x="2941" y="3813"/>
                </a:cubicBezTo>
                <a:cubicBezTo>
                  <a:pt x="2987" y="3776"/>
                  <a:pt x="3043" y="3764"/>
                  <a:pt x="3146" y="3771"/>
                </a:cubicBezTo>
                <a:cubicBezTo>
                  <a:pt x="3225" y="3776"/>
                  <a:pt x="3299" y="3768"/>
                  <a:pt x="3311" y="3752"/>
                </a:cubicBezTo>
                <a:cubicBezTo>
                  <a:pt x="3324" y="3735"/>
                  <a:pt x="3360" y="3740"/>
                  <a:pt x="3408" y="3764"/>
                </a:cubicBezTo>
                <a:cubicBezTo>
                  <a:pt x="3452" y="3787"/>
                  <a:pt x="3531" y="3797"/>
                  <a:pt x="3597" y="3788"/>
                </a:cubicBezTo>
                <a:cubicBezTo>
                  <a:pt x="3706" y="3775"/>
                  <a:pt x="3709" y="3770"/>
                  <a:pt x="3709" y="3644"/>
                </a:cubicBezTo>
                <a:cubicBezTo>
                  <a:pt x="3709" y="3571"/>
                  <a:pt x="3691" y="3497"/>
                  <a:pt x="3668" y="3478"/>
                </a:cubicBezTo>
                <a:cubicBezTo>
                  <a:pt x="3605" y="3428"/>
                  <a:pt x="3409" y="3436"/>
                  <a:pt x="3383" y="3491"/>
                </a:cubicBezTo>
                <a:cubicBezTo>
                  <a:pt x="3363" y="3533"/>
                  <a:pt x="3357" y="3533"/>
                  <a:pt x="3299" y="3491"/>
                </a:cubicBezTo>
                <a:cubicBezTo>
                  <a:pt x="3262" y="3464"/>
                  <a:pt x="3177" y="3445"/>
                  <a:pt x="3093" y="3445"/>
                </a:cubicBezTo>
                <a:lnTo>
                  <a:pt x="2949" y="3445"/>
                </a:lnTo>
                <a:close/>
                <a:moveTo>
                  <a:pt x="4345" y="3445"/>
                </a:moveTo>
                <a:cubicBezTo>
                  <a:pt x="4233" y="3445"/>
                  <a:pt x="4231" y="3448"/>
                  <a:pt x="4231" y="3569"/>
                </a:cubicBezTo>
                <a:cubicBezTo>
                  <a:pt x="4231" y="3637"/>
                  <a:pt x="4221" y="3712"/>
                  <a:pt x="4209" y="3737"/>
                </a:cubicBezTo>
                <a:cubicBezTo>
                  <a:pt x="4194" y="3768"/>
                  <a:pt x="4208" y="3781"/>
                  <a:pt x="4259" y="3781"/>
                </a:cubicBezTo>
                <a:cubicBezTo>
                  <a:pt x="4319" y="3781"/>
                  <a:pt x="4333" y="3761"/>
                  <a:pt x="4342" y="3648"/>
                </a:cubicBezTo>
                <a:cubicBezTo>
                  <a:pt x="4348" y="3575"/>
                  <a:pt x="4367" y="3514"/>
                  <a:pt x="4387" y="3514"/>
                </a:cubicBezTo>
                <a:cubicBezTo>
                  <a:pt x="4406" y="3514"/>
                  <a:pt x="4426" y="3575"/>
                  <a:pt x="4432" y="3648"/>
                </a:cubicBezTo>
                <a:cubicBezTo>
                  <a:pt x="4440" y="3741"/>
                  <a:pt x="4458" y="3781"/>
                  <a:pt x="4493" y="3781"/>
                </a:cubicBezTo>
                <a:cubicBezTo>
                  <a:pt x="4530" y="3781"/>
                  <a:pt x="4543" y="3745"/>
                  <a:pt x="4543" y="3646"/>
                </a:cubicBezTo>
                <a:cubicBezTo>
                  <a:pt x="4543" y="3488"/>
                  <a:pt x="4501" y="3445"/>
                  <a:pt x="4345" y="3445"/>
                </a:cubicBezTo>
                <a:close/>
                <a:moveTo>
                  <a:pt x="6854" y="3445"/>
                </a:moveTo>
                <a:cubicBezTo>
                  <a:pt x="6787" y="3445"/>
                  <a:pt x="6723" y="3458"/>
                  <a:pt x="6711" y="3474"/>
                </a:cubicBezTo>
                <a:cubicBezTo>
                  <a:pt x="6695" y="3494"/>
                  <a:pt x="6674" y="3494"/>
                  <a:pt x="6642" y="3472"/>
                </a:cubicBezTo>
                <a:cubicBezTo>
                  <a:pt x="6617" y="3455"/>
                  <a:pt x="6521" y="3445"/>
                  <a:pt x="6429" y="3450"/>
                </a:cubicBezTo>
                <a:lnTo>
                  <a:pt x="6261" y="3459"/>
                </a:lnTo>
                <a:lnTo>
                  <a:pt x="6261" y="3613"/>
                </a:lnTo>
                <a:lnTo>
                  <a:pt x="6261" y="3767"/>
                </a:lnTo>
                <a:lnTo>
                  <a:pt x="6529" y="3769"/>
                </a:lnTo>
                <a:cubicBezTo>
                  <a:pt x="6677" y="3770"/>
                  <a:pt x="6807" y="3778"/>
                  <a:pt x="6818" y="3787"/>
                </a:cubicBezTo>
                <a:cubicBezTo>
                  <a:pt x="6829" y="3796"/>
                  <a:pt x="6879" y="3794"/>
                  <a:pt x="6929" y="3783"/>
                </a:cubicBezTo>
                <a:cubicBezTo>
                  <a:pt x="7001" y="3768"/>
                  <a:pt x="7022" y="3744"/>
                  <a:pt x="7029" y="3671"/>
                </a:cubicBezTo>
                <a:cubicBezTo>
                  <a:pt x="7044" y="3512"/>
                  <a:pt x="6991" y="3445"/>
                  <a:pt x="6854" y="3445"/>
                </a:cubicBezTo>
                <a:close/>
                <a:moveTo>
                  <a:pt x="8579" y="3445"/>
                </a:moveTo>
                <a:cubicBezTo>
                  <a:pt x="8425" y="3446"/>
                  <a:pt x="8382" y="3484"/>
                  <a:pt x="8385" y="3616"/>
                </a:cubicBezTo>
                <a:cubicBezTo>
                  <a:pt x="8388" y="3696"/>
                  <a:pt x="8409" y="3747"/>
                  <a:pt x="8451" y="3772"/>
                </a:cubicBezTo>
                <a:cubicBezTo>
                  <a:pt x="8531" y="3819"/>
                  <a:pt x="8571" y="3818"/>
                  <a:pt x="8665" y="3765"/>
                </a:cubicBezTo>
                <a:cubicBezTo>
                  <a:pt x="8748" y="3718"/>
                  <a:pt x="8763" y="3632"/>
                  <a:pt x="8709" y="3516"/>
                </a:cubicBezTo>
                <a:cubicBezTo>
                  <a:pt x="8683" y="3463"/>
                  <a:pt x="8651" y="3445"/>
                  <a:pt x="8579" y="3445"/>
                </a:cubicBezTo>
                <a:close/>
                <a:moveTo>
                  <a:pt x="8137" y="3641"/>
                </a:moveTo>
                <a:cubicBezTo>
                  <a:pt x="8041" y="3641"/>
                  <a:pt x="7998" y="3680"/>
                  <a:pt x="8027" y="3740"/>
                </a:cubicBezTo>
                <a:cubicBezTo>
                  <a:pt x="8038" y="3763"/>
                  <a:pt x="8086" y="3781"/>
                  <a:pt x="8134" y="3781"/>
                </a:cubicBezTo>
                <a:cubicBezTo>
                  <a:pt x="8204" y="3781"/>
                  <a:pt x="8222" y="3767"/>
                  <a:pt x="8222" y="3711"/>
                </a:cubicBezTo>
                <a:cubicBezTo>
                  <a:pt x="8222" y="3656"/>
                  <a:pt x="8204" y="3641"/>
                  <a:pt x="8137" y="3641"/>
                </a:cubicBezTo>
                <a:close/>
                <a:moveTo>
                  <a:pt x="3951" y="3948"/>
                </a:moveTo>
                <a:cubicBezTo>
                  <a:pt x="3933" y="3948"/>
                  <a:pt x="3918" y="3964"/>
                  <a:pt x="3918" y="3982"/>
                </a:cubicBezTo>
                <a:cubicBezTo>
                  <a:pt x="3918" y="4000"/>
                  <a:pt x="3892" y="4037"/>
                  <a:pt x="3861" y="4065"/>
                </a:cubicBezTo>
                <a:cubicBezTo>
                  <a:pt x="3807" y="4113"/>
                  <a:pt x="3807" y="4120"/>
                  <a:pt x="3861" y="4168"/>
                </a:cubicBezTo>
                <a:cubicBezTo>
                  <a:pt x="3932" y="4231"/>
                  <a:pt x="3933" y="4268"/>
                  <a:pt x="3866" y="4313"/>
                </a:cubicBezTo>
                <a:cubicBezTo>
                  <a:pt x="3837" y="4332"/>
                  <a:pt x="3814" y="4358"/>
                  <a:pt x="3814" y="4372"/>
                </a:cubicBezTo>
                <a:cubicBezTo>
                  <a:pt x="3814" y="4400"/>
                  <a:pt x="4103" y="4406"/>
                  <a:pt x="4137" y="4378"/>
                </a:cubicBezTo>
                <a:cubicBezTo>
                  <a:pt x="4150" y="4368"/>
                  <a:pt x="4126" y="4346"/>
                  <a:pt x="4083" y="4329"/>
                </a:cubicBezTo>
                <a:cubicBezTo>
                  <a:pt x="4017" y="4302"/>
                  <a:pt x="4003" y="4271"/>
                  <a:pt x="3995" y="4123"/>
                </a:cubicBezTo>
                <a:cubicBezTo>
                  <a:pt x="3989" y="4027"/>
                  <a:pt x="3969" y="3948"/>
                  <a:pt x="3951" y="3948"/>
                </a:cubicBezTo>
                <a:close/>
                <a:moveTo>
                  <a:pt x="7322" y="3964"/>
                </a:moveTo>
                <a:cubicBezTo>
                  <a:pt x="7311" y="3972"/>
                  <a:pt x="7299" y="3988"/>
                  <a:pt x="7287" y="4014"/>
                </a:cubicBezTo>
                <a:cubicBezTo>
                  <a:pt x="7269" y="4052"/>
                  <a:pt x="7234" y="4089"/>
                  <a:pt x="7208" y="4096"/>
                </a:cubicBezTo>
                <a:cubicBezTo>
                  <a:pt x="7173" y="4106"/>
                  <a:pt x="7177" y="4121"/>
                  <a:pt x="7224" y="4164"/>
                </a:cubicBezTo>
                <a:cubicBezTo>
                  <a:pt x="7303" y="4236"/>
                  <a:pt x="7301" y="4276"/>
                  <a:pt x="7215" y="4313"/>
                </a:cubicBezTo>
                <a:cubicBezTo>
                  <a:pt x="7176" y="4330"/>
                  <a:pt x="7154" y="4355"/>
                  <a:pt x="7165" y="4370"/>
                </a:cubicBezTo>
                <a:cubicBezTo>
                  <a:pt x="7176" y="4385"/>
                  <a:pt x="7293" y="4395"/>
                  <a:pt x="7424" y="4392"/>
                </a:cubicBezTo>
                <a:lnTo>
                  <a:pt x="7664" y="4387"/>
                </a:lnTo>
                <a:lnTo>
                  <a:pt x="7673" y="4294"/>
                </a:lnTo>
                <a:cubicBezTo>
                  <a:pt x="7687" y="4174"/>
                  <a:pt x="7747" y="4171"/>
                  <a:pt x="7770" y="4288"/>
                </a:cubicBezTo>
                <a:cubicBezTo>
                  <a:pt x="7780" y="4338"/>
                  <a:pt x="7808" y="4384"/>
                  <a:pt x="7833" y="4390"/>
                </a:cubicBezTo>
                <a:cubicBezTo>
                  <a:pt x="7868" y="4399"/>
                  <a:pt x="7876" y="4366"/>
                  <a:pt x="7868" y="4252"/>
                </a:cubicBezTo>
                <a:lnTo>
                  <a:pt x="7857" y="4103"/>
                </a:lnTo>
                <a:lnTo>
                  <a:pt x="7702" y="4103"/>
                </a:lnTo>
                <a:cubicBezTo>
                  <a:pt x="7549" y="4103"/>
                  <a:pt x="7545" y="4105"/>
                  <a:pt x="7545" y="4193"/>
                </a:cubicBezTo>
                <a:cubicBezTo>
                  <a:pt x="7545" y="4242"/>
                  <a:pt x="7528" y="4296"/>
                  <a:pt x="7507" y="4313"/>
                </a:cubicBezTo>
                <a:cubicBezTo>
                  <a:pt x="7443" y="4364"/>
                  <a:pt x="7388" y="4278"/>
                  <a:pt x="7384" y="4120"/>
                </a:cubicBezTo>
                <a:cubicBezTo>
                  <a:pt x="7380" y="3998"/>
                  <a:pt x="7355" y="3941"/>
                  <a:pt x="7322" y="3964"/>
                </a:cubicBezTo>
                <a:close/>
                <a:moveTo>
                  <a:pt x="5235" y="3968"/>
                </a:moveTo>
                <a:cubicBezTo>
                  <a:pt x="5215" y="3955"/>
                  <a:pt x="5187" y="3980"/>
                  <a:pt x="5150" y="4043"/>
                </a:cubicBezTo>
                <a:cubicBezTo>
                  <a:pt x="5103" y="4123"/>
                  <a:pt x="5101" y="4149"/>
                  <a:pt x="5139" y="4197"/>
                </a:cubicBezTo>
                <a:cubicBezTo>
                  <a:pt x="5174" y="4243"/>
                  <a:pt x="5175" y="4263"/>
                  <a:pt x="5141" y="4290"/>
                </a:cubicBezTo>
                <a:cubicBezTo>
                  <a:pt x="5118" y="4309"/>
                  <a:pt x="5099" y="4341"/>
                  <a:pt x="5099" y="4361"/>
                </a:cubicBezTo>
                <a:cubicBezTo>
                  <a:pt x="5099" y="4390"/>
                  <a:pt x="5153" y="4397"/>
                  <a:pt x="5333" y="4389"/>
                </a:cubicBezTo>
                <a:cubicBezTo>
                  <a:pt x="5567" y="4380"/>
                  <a:pt x="5567" y="4380"/>
                  <a:pt x="5584" y="4289"/>
                </a:cubicBezTo>
                <a:cubicBezTo>
                  <a:pt x="5607" y="4168"/>
                  <a:pt x="5668" y="4175"/>
                  <a:pt x="5682" y="4300"/>
                </a:cubicBezTo>
                <a:cubicBezTo>
                  <a:pt x="5697" y="4436"/>
                  <a:pt x="5772" y="4410"/>
                  <a:pt x="5785" y="4265"/>
                </a:cubicBezTo>
                <a:cubicBezTo>
                  <a:pt x="5797" y="4141"/>
                  <a:pt x="5718" y="4045"/>
                  <a:pt x="5629" y="4073"/>
                </a:cubicBezTo>
                <a:cubicBezTo>
                  <a:pt x="5601" y="4082"/>
                  <a:pt x="5549" y="4089"/>
                  <a:pt x="5512" y="4089"/>
                </a:cubicBezTo>
                <a:cubicBezTo>
                  <a:pt x="5458" y="4089"/>
                  <a:pt x="5445" y="4109"/>
                  <a:pt x="5445" y="4199"/>
                </a:cubicBezTo>
                <a:cubicBezTo>
                  <a:pt x="5445" y="4430"/>
                  <a:pt x="5273" y="4356"/>
                  <a:pt x="5266" y="4121"/>
                </a:cubicBezTo>
                <a:cubicBezTo>
                  <a:pt x="5264" y="4032"/>
                  <a:pt x="5254" y="3981"/>
                  <a:pt x="5235" y="3968"/>
                </a:cubicBezTo>
                <a:close/>
                <a:moveTo>
                  <a:pt x="8533" y="4070"/>
                </a:moveTo>
                <a:cubicBezTo>
                  <a:pt x="8510" y="4070"/>
                  <a:pt x="8490" y="4085"/>
                  <a:pt x="8453" y="4114"/>
                </a:cubicBezTo>
                <a:cubicBezTo>
                  <a:pt x="8362" y="4182"/>
                  <a:pt x="8358" y="4289"/>
                  <a:pt x="8445" y="4367"/>
                </a:cubicBezTo>
                <a:cubicBezTo>
                  <a:pt x="8501" y="4416"/>
                  <a:pt x="8519" y="4419"/>
                  <a:pt x="8616" y="4387"/>
                </a:cubicBezTo>
                <a:cubicBezTo>
                  <a:pt x="8704" y="4358"/>
                  <a:pt x="8728" y="4333"/>
                  <a:pt x="8736" y="4255"/>
                </a:cubicBezTo>
                <a:cubicBezTo>
                  <a:pt x="8745" y="4173"/>
                  <a:pt x="8730" y="4151"/>
                  <a:pt x="8638" y="4107"/>
                </a:cubicBezTo>
                <a:cubicBezTo>
                  <a:pt x="8585" y="4081"/>
                  <a:pt x="8557" y="4069"/>
                  <a:pt x="8533" y="4070"/>
                </a:cubicBezTo>
                <a:close/>
                <a:moveTo>
                  <a:pt x="3549" y="4074"/>
                </a:moveTo>
                <a:cubicBezTo>
                  <a:pt x="3512" y="4074"/>
                  <a:pt x="3470" y="4083"/>
                  <a:pt x="3424" y="4102"/>
                </a:cubicBezTo>
                <a:cubicBezTo>
                  <a:pt x="3364" y="4128"/>
                  <a:pt x="3325" y="4128"/>
                  <a:pt x="3259" y="4103"/>
                </a:cubicBezTo>
                <a:cubicBezTo>
                  <a:pt x="3211" y="4085"/>
                  <a:pt x="3152" y="4074"/>
                  <a:pt x="3128" y="4077"/>
                </a:cubicBezTo>
                <a:cubicBezTo>
                  <a:pt x="3104" y="4080"/>
                  <a:pt x="3054" y="4084"/>
                  <a:pt x="3017" y="4085"/>
                </a:cubicBezTo>
                <a:cubicBezTo>
                  <a:pt x="2959" y="4088"/>
                  <a:pt x="2948" y="4113"/>
                  <a:pt x="2940" y="4250"/>
                </a:cubicBezTo>
                <a:lnTo>
                  <a:pt x="2929" y="4411"/>
                </a:lnTo>
                <a:lnTo>
                  <a:pt x="2712" y="4419"/>
                </a:lnTo>
                <a:cubicBezTo>
                  <a:pt x="2550" y="4426"/>
                  <a:pt x="2495" y="4438"/>
                  <a:pt x="2495" y="4469"/>
                </a:cubicBezTo>
                <a:cubicBezTo>
                  <a:pt x="2495" y="4499"/>
                  <a:pt x="2540" y="4509"/>
                  <a:pt x="2673" y="4509"/>
                </a:cubicBezTo>
                <a:cubicBezTo>
                  <a:pt x="2817" y="4509"/>
                  <a:pt x="2866" y="4496"/>
                  <a:pt x="2930" y="4440"/>
                </a:cubicBezTo>
                <a:cubicBezTo>
                  <a:pt x="2994" y="4385"/>
                  <a:pt x="3035" y="4374"/>
                  <a:pt x="3151" y="4382"/>
                </a:cubicBezTo>
                <a:cubicBezTo>
                  <a:pt x="3229" y="4388"/>
                  <a:pt x="3301" y="4381"/>
                  <a:pt x="3313" y="4366"/>
                </a:cubicBezTo>
                <a:cubicBezTo>
                  <a:pt x="3326" y="4348"/>
                  <a:pt x="3351" y="4349"/>
                  <a:pt x="3381" y="4369"/>
                </a:cubicBezTo>
                <a:cubicBezTo>
                  <a:pt x="3406" y="4386"/>
                  <a:pt x="3487" y="4397"/>
                  <a:pt x="3560" y="4392"/>
                </a:cubicBezTo>
                <a:cubicBezTo>
                  <a:pt x="3677" y="4384"/>
                  <a:pt x="3694" y="4373"/>
                  <a:pt x="3704" y="4302"/>
                </a:cubicBezTo>
                <a:cubicBezTo>
                  <a:pt x="3724" y="4161"/>
                  <a:pt x="3660" y="4075"/>
                  <a:pt x="3549" y="4074"/>
                </a:cubicBezTo>
                <a:close/>
                <a:moveTo>
                  <a:pt x="6465" y="4080"/>
                </a:moveTo>
                <a:cubicBezTo>
                  <a:pt x="6389" y="4079"/>
                  <a:pt x="6310" y="4087"/>
                  <a:pt x="6278" y="4103"/>
                </a:cubicBezTo>
                <a:cubicBezTo>
                  <a:pt x="6243" y="4120"/>
                  <a:pt x="6229" y="4347"/>
                  <a:pt x="6260" y="4373"/>
                </a:cubicBezTo>
                <a:cubicBezTo>
                  <a:pt x="6287" y="4394"/>
                  <a:pt x="6639" y="4385"/>
                  <a:pt x="6684" y="4361"/>
                </a:cubicBezTo>
                <a:cubicBezTo>
                  <a:pt x="6706" y="4350"/>
                  <a:pt x="6735" y="4353"/>
                  <a:pt x="6747" y="4368"/>
                </a:cubicBezTo>
                <a:cubicBezTo>
                  <a:pt x="6759" y="4384"/>
                  <a:pt x="6830" y="4396"/>
                  <a:pt x="6906" y="4396"/>
                </a:cubicBezTo>
                <a:lnTo>
                  <a:pt x="7043" y="4396"/>
                </a:lnTo>
                <a:lnTo>
                  <a:pt x="7029" y="4273"/>
                </a:lnTo>
                <a:cubicBezTo>
                  <a:pt x="7021" y="4204"/>
                  <a:pt x="7005" y="4137"/>
                  <a:pt x="6994" y="4122"/>
                </a:cubicBezTo>
                <a:cubicBezTo>
                  <a:pt x="6958" y="4075"/>
                  <a:pt x="6841" y="4066"/>
                  <a:pt x="6751" y="4104"/>
                </a:cubicBezTo>
                <a:cubicBezTo>
                  <a:pt x="6684" y="4132"/>
                  <a:pt x="6656" y="4132"/>
                  <a:pt x="6629" y="4107"/>
                </a:cubicBezTo>
                <a:cubicBezTo>
                  <a:pt x="6612" y="4090"/>
                  <a:pt x="6540" y="4081"/>
                  <a:pt x="6465" y="4080"/>
                </a:cubicBezTo>
                <a:close/>
                <a:moveTo>
                  <a:pt x="4392" y="4081"/>
                </a:moveTo>
                <a:cubicBezTo>
                  <a:pt x="4363" y="4079"/>
                  <a:pt x="4334" y="4079"/>
                  <a:pt x="4311" y="4083"/>
                </a:cubicBezTo>
                <a:cubicBezTo>
                  <a:pt x="4243" y="4093"/>
                  <a:pt x="4231" y="4112"/>
                  <a:pt x="4231" y="4201"/>
                </a:cubicBezTo>
                <a:cubicBezTo>
                  <a:pt x="4231" y="4260"/>
                  <a:pt x="4220" y="4329"/>
                  <a:pt x="4208" y="4355"/>
                </a:cubicBezTo>
                <a:cubicBezTo>
                  <a:pt x="4191" y="4391"/>
                  <a:pt x="4202" y="4400"/>
                  <a:pt x="4252" y="4392"/>
                </a:cubicBezTo>
                <a:cubicBezTo>
                  <a:pt x="4295" y="4385"/>
                  <a:pt x="4323" y="4351"/>
                  <a:pt x="4334" y="4290"/>
                </a:cubicBezTo>
                <a:cubicBezTo>
                  <a:pt x="4358" y="4163"/>
                  <a:pt x="4419" y="4165"/>
                  <a:pt x="4432" y="4294"/>
                </a:cubicBezTo>
                <a:cubicBezTo>
                  <a:pt x="4448" y="4444"/>
                  <a:pt x="4522" y="4410"/>
                  <a:pt x="4536" y="4247"/>
                </a:cubicBezTo>
                <a:cubicBezTo>
                  <a:pt x="4545" y="4133"/>
                  <a:pt x="4537" y="4113"/>
                  <a:pt x="4470" y="4093"/>
                </a:cubicBezTo>
                <a:cubicBezTo>
                  <a:pt x="4449" y="4087"/>
                  <a:pt x="4421" y="4083"/>
                  <a:pt x="4392" y="4081"/>
                </a:cubicBezTo>
                <a:close/>
                <a:moveTo>
                  <a:pt x="8089" y="4259"/>
                </a:moveTo>
                <a:cubicBezTo>
                  <a:pt x="8071" y="4262"/>
                  <a:pt x="8054" y="4269"/>
                  <a:pt x="8040" y="4281"/>
                </a:cubicBezTo>
                <a:cubicBezTo>
                  <a:pt x="8021" y="4296"/>
                  <a:pt x="8014" y="4330"/>
                  <a:pt x="8026" y="4355"/>
                </a:cubicBezTo>
                <a:cubicBezTo>
                  <a:pt x="8058" y="4422"/>
                  <a:pt x="8205" y="4398"/>
                  <a:pt x="8205" y="4327"/>
                </a:cubicBezTo>
                <a:cubicBezTo>
                  <a:pt x="8205" y="4281"/>
                  <a:pt x="8143" y="4252"/>
                  <a:pt x="8089" y="4259"/>
                </a:cubicBezTo>
                <a:close/>
                <a:moveTo>
                  <a:pt x="3016" y="4593"/>
                </a:moveTo>
                <a:cubicBezTo>
                  <a:pt x="2996" y="4593"/>
                  <a:pt x="2971" y="4611"/>
                  <a:pt x="2962" y="4635"/>
                </a:cubicBezTo>
                <a:cubicBezTo>
                  <a:pt x="2910" y="4770"/>
                  <a:pt x="2910" y="4771"/>
                  <a:pt x="2869" y="4737"/>
                </a:cubicBezTo>
                <a:cubicBezTo>
                  <a:pt x="2807" y="4687"/>
                  <a:pt x="2653" y="4699"/>
                  <a:pt x="2556" y="4760"/>
                </a:cubicBezTo>
                <a:cubicBezTo>
                  <a:pt x="2470" y="4815"/>
                  <a:pt x="2469" y="4815"/>
                  <a:pt x="2406" y="4758"/>
                </a:cubicBezTo>
                <a:cubicBezTo>
                  <a:pt x="2318" y="4680"/>
                  <a:pt x="2131" y="4694"/>
                  <a:pt x="2131" y="4780"/>
                </a:cubicBezTo>
                <a:cubicBezTo>
                  <a:pt x="2131" y="4813"/>
                  <a:pt x="2119" y="4850"/>
                  <a:pt x="2105" y="4861"/>
                </a:cubicBezTo>
                <a:cubicBezTo>
                  <a:pt x="2065" y="4893"/>
                  <a:pt x="2073" y="4969"/>
                  <a:pt x="2120" y="5007"/>
                </a:cubicBezTo>
                <a:cubicBezTo>
                  <a:pt x="2143" y="5026"/>
                  <a:pt x="2219" y="5041"/>
                  <a:pt x="2290" y="5041"/>
                </a:cubicBezTo>
                <a:cubicBezTo>
                  <a:pt x="2392" y="5041"/>
                  <a:pt x="2422" y="5029"/>
                  <a:pt x="2438" y="4979"/>
                </a:cubicBezTo>
                <a:lnTo>
                  <a:pt x="2457" y="4917"/>
                </a:lnTo>
                <a:lnTo>
                  <a:pt x="2539" y="4979"/>
                </a:lnTo>
                <a:cubicBezTo>
                  <a:pt x="2627" y="5046"/>
                  <a:pt x="2803" y="5062"/>
                  <a:pt x="2869" y="5009"/>
                </a:cubicBezTo>
                <a:cubicBezTo>
                  <a:pt x="2899" y="4984"/>
                  <a:pt x="2922" y="4985"/>
                  <a:pt x="2962" y="5012"/>
                </a:cubicBezTo>
                <a:cubicBezTo>
                  <a:pt x="3006" y="5041"/>
                  <a:pt x="3026" y="5041"/>
                  <a:pt x="3069" y="5012"/>
                </a:cubicBezTo>
                <a:cubicBezTo>
                  <a:pt x="3110" y="4985"/>
                  <a:pt x="3132" y="4984"/>
                  <a:pt x="3163" y="5009"/>
                </a:cubicBezTo>
                <a:cubicBezTo>
                  <a:pt x="3274" y="5099"/>
                  <a:pt x="3343" y="4992"/>
                  <a:pt x="3236" y="4896"/>
                </a:cubicBezTo>
                <a:cubicBezTo>
                  <a:pt x="3182" y="4849"/>
                  <a:pt x="3182" y="4842"/>
                  <a:pt x="3241" y="4789"/>
                </a:cubicBezTo>
                <a:cubicBezTo>
                  <a:pt x="3318" y="4721"/>
                  <a:pt x="3282" y="4680"/>
                  <a:pt x="3187" y="4728"/>
                </a:cubicBezTo>
                <a:cubicBezTo>
                  <a:pt x="3130" y="4756"/>
                  <a:pt x="3116" y="4755"/>
                  <a:pt x="3102" y="4720"/>
                </a:cubicBezTo>
                <a:cubicBezTo>
                  <a:pt x="3093" y="4696"/>
                  <a:pt x="3078" y="4658"/>
                  <a:pt x="3069" y="4635"/>
                </a:cubicBezTo>
                <a:cubicBezTo>
                  <a:pt x="3060" y="4611"/>
                  <a:pt x="3036" y="4593"/>
                  <a:pt x="3016" y="4593"/>
                </a:cubicBezTo>
                <a:close/>
                <a:moveTo>
                  <a:pt x="8189" y="4593"/>
                </a:moveTo>
                <a:cubicBezTo>
                  <a:pt x="8151" y="4593"/>
                  <a:pt x="8103" y="4619"/>
                  <a:pt x="8082" y="4651"/>
                </a:cubicBezTo>
                <a:cubicBezTo>
                  <a:pt x="8021" y="4743"/>
                  <a:pt x="8034" y="4953"/>
                  <a:pt x="8103" y="5015"/>
                </a:cubicBezTo>
                <a:cubicBezTo>
                  <a:pt x="8137" y="5045"/>
                  <a:pt x="8184" y="5069"/>
                  <a:pt x="8210" y="5069"/>
                </a:cubicBezTo>
                <a:cubicBezTo>
                  <a:pt x="8268" y="5069"/>
                  <a:pt x="8268" y="5066"/>
                  <a:pt x="8205" y="4968"/>
                </a:cubicBezTo>
                <a:cubicBezTo>
                  <a:pt x="8138" y="4865"/>
                  <a:pt x="8139" y="4780"/>
                  <a:pt x="8206" y="4676"/>
                </a:cubicBezTo>
                <a:cubicBezTo>
                  <a:pt x="8256" y="4598"/>
                  <a:pt x="8255" y="4593"/>
                  <a:pt x="8189" y="4593"/>
                </a:cubicBezTo>
                <a:close/>
                <a:moveTo>
                  <a:pt x="8494" y="4593"/>
                </a:moveTo>
                <a:cubicBezTo>
                  <a:pt x="8440" y="4593"/>
                  <a:pt x="8439" y="4601"/>
                  <a:pt x="8491" y="4707"/>
                </a:cubicBezTo>
                <a:cubicBezTo>
                  <a:pt x="8542" y="4813"/>
                  <a:pt x="8542" y="4832"/>
                  <a:pt x="8490" y="4946"/>
                </a:cubicBezTo>
                <a:cubicBezTo>
                  <a:pt x="8442" y="5050"/>
                  <a:pt x="8441" y="5069"/>
                  <a:pt x="8483" y="5069"/>
                </a:cubicBezTo>
                <a:cubicBezTo>
                  <a:pt x="8561" y="5069"/>
                  <a:pt x="8642" y="4945"/>
                  <a:pt x="8644" y="4824"/>
                </a:cubicBezTo>
                <a:cubicBezTo>
                  <a:pt x="8647" y="4698"/>
                  <a:pt x="8579" y="4593"/>
                  <a:pt x="8494" y="4593"/>
                </a:cubicBezTo>
                <a:close/>
                <a:moveTo>
                  <a:pt x="14132" y="4593"/>
                </a:moveTo>
                <a:cubicBezTo>
                  <a:pt x="14083" y="4594"/>
                  <a:pt x="14012" y="4641"/>
                  <a:pt x="14022" y="4666"/>
                </a:cubicBezTo>
                <a:cubicBezTo>
                  <a:pt x="14027" y="4680"/>
                  <a:pt x="14001" y="4695"/>
                  <a:pt x="13964" y="4700"/>
                </a:cubicBezTo>
                <a:cubicBezTo>
                  <a:pt x="13927" y="4706"/>
                  <a:pt x="13870" y="4730"/>
                  <a:pt x="13836" y="4754"/>
                </a:cubicBezTo>
                <a:cubicBezTo>
                  <a:pt x="13781" y="4793"/>
                  <a:pt x="13770" y="4793"/>
                  <a:pt x="13712" y="4751"/>
                </a:cubicBezTo>
                <a:cubicBezTo>
                  <a:pt x="13633" y="4694"/>
                  <a:pt x="13553" y="4693"/>
                  <a:pt x="13449" y="4748"/>
                </a:cubicBezTo>
                <a:cubicBezTo>
                  <a:pt x="13377" y="4786"/>
                  <a:pt x="13364" y="4786"/>
                  <a:pt x="13325" y="4748"/>
                </a:cubicBezTo>
                <a:cubicBezTo>
                  <a:pt x="13264" y="4688"/>
                  <a:pt x="13143" y="4694"/>
                  <a:pt x="13053" y="4762"/>
                </a:cubicBezTo>
                <a:cubicBezTo>
                  <a:pt x="12963" y="4829"/>
                  <a:pt x="12957" y="4894"/>
                  <a:pt x="13031" y="4979"/>
                </a:cubicBezTo>
                <a:cubicBezTo>
                  <a:pt x="13094" y="5052"/>
                  <a:pt x="13259" y="5063"/>
                  <a:pt x="13325" y="4998"/>
                </a:cubicBezTo>
                <a:cubicBezTo>
                  <a:pt x="13364" y="4960"/>
                  <a:pt x="13375" y="4960"/>
                  <a:pt x="13427" y="4998"/>
                </a:cubicBezTo>
                <a:cubicBezTo>
                  <a:pt x="13507" y="5057"/>
                  <a:pt x="13727" y="5054"/>
                  <a:pt x="13755" y="4995"/>
                </a:cubicBezTo>
                <a:cubicBezTo>
                  <a:pt x="13775" y="4952"/>
                  <a:pt x="13782" y="4952"/>
                  <a:pt x="13840" y="4995"/>
                </a:cubicBezTo>
                <a:cubicBezTo>
                  <a:pt x="13874" y="5020"/>
                  <a:pt x="13959" y="5041"/>
                  <a:pt x="14029" y="5041"/>
                </a:cubicBezTo>
                <a:lnTo>
                  <a:pt x="14158" y="5041"/>
                </a:lnTo>
                <a:lnTo>
                  <a:pt x="14158" y="4817"/>
                </a:lnTo>
                <a:cubicBezTo>
                  <a:pt x="14158" y="4694"/>
                  <a:pt x="14146" y="4593"/>
                  <a:pt x="14132" y="4593"/>
                </a:cubicBezTo>
                <a:close/>
                <a:moveTo>
                  <a:pt x="4284" y="4595"/>
                </a:moveTo>
                <a:cubicBezTo>
                  <a:pt x="4248" y="4582"/>
                  <a:pt x="4231" y="4656"/>
                  <a:pt x="4231" y="4819"/>
                </a:cubicBezTo>
                <a:cubicBezTo>
                  <a:pt x="4231" y="4988"/>
                  <a:pt x="4242" y="5043"/>
                  <a:pt x="4274" y="5034"/>
                </a:cubicBezTo>
                <a:cubicBezTo>
                  <a:pt x="4298" y="5028"/>
                  <a:pt x="4325" y="4976"/>
                  <a:pt x="4334" y="4919"/>
                </a:cubicBezTo>
                <a:cubicBezTo>
                  <a:pt x="4358" y="4776"/>
                  <a:pt x="4419" y="4777"/>
                  <a:pt x="4432" y="4922"/>
                </a:cubicBezTo>
                <a:cubicBezTo>
                  <a:pt x="4444" y="5049"/>
                  <a:pt x="4472" y="5068"/>
                  <a:pt x="4545" y="4997"/>
                </a:cubicBezTo>
                <a:cubicBezTo>
                  <a:pt x="4587" y="4956"/>
                  <a:pt x="4595" y="4956"/>
                  <a:pt x="4634" y="4998"/>
                </a:cubicBezTo>
                <a:cubicBezTo>
                  <a:pt x="4663" y="5031"/>
                  <a:pt x="4715" y="5042"/>
                  <a:pt x="4809" y="5036"/>
                </a:cubicBezTo>
                <a:cubicBezTo>
                  <a:pt x="4941" y="5027"/>
                  <a:pt x="4942" y="5025"/>
                  <a:pt x="4953" y="4899"/>
                </a:cubicBezTo>
                <a:cubicBezTo>
                  <a:pt x="4962" y="4788"/>
                  <a:pt x="4951" y="4767"/>
                  <a:pt x="4879" y="4736"/>
                </a:cubicBezTo>
                <a:cubicBezTo>
                  <a:pt x="4753" y="4681"/>
                  <a:pt x="4668" y="4706"/>
                  <a:pt x="4647" y="4803"/>
                </a:cubicBezTo>
                <a:cubicBezTo>
                  <a:pt x="4626" y="4900"/>
                  <a:pt x="4568" y="4905"/>
                  <a:pt x="4541" y="4812"/>
                </a:cubicBezTo>
                <a:cubicBezTo>
                  <a:pt x="4531" y="4777"/>
                  <a:pt x="4485" y="4733"/>
                  <a:pt x="4440" y="4715"/>
                </a:cubicBezTo>
                <a:cubicBezTo>
                  <a:pt x="4394" y="4696"/>
                  <a:pt x="4343" y="4661"/>
                  <a:pt x="4327" y="4637"/>
                </a:cubicBezTo>
                <a:cubicBezTo>
                  <a:pt x="4310" y="4614"/>
                  <a:pt x="4296" y="4599"/>
                  <a:pt x="4284" y="4595"/>
                </a:cubicBezTo>
                <a:close/>
                <a:moveTo>
                  <a:pt x="1473" y="4599"/>
                </a:moveTo>
                <a:cubicBezTo>
                  <a:pt x="1447" y="4598"/>
                  <a:pt x="1415" y="4602"/>
                  <a:pt x="1375" y="4611"/>
                </a:cubicBezTo>
                <a:cubicBezTo>
                  <a:pt x="1282" y="4632"/>
                  <a:pt x="1261" y="4652"/>
                  <a:pt x="1252" y="4728"/>
                </a:cubicBezTo>
                <a:cubicBezTo>
                  <a:pt x="1242" y="4809"/>
                  <a:pt x="1254" y="4823"/>
                  <a:pt x="1364" y="4860"/>
                </a:cubicBezTo>
                <a:cubicBezTo>
                  <a:pt x="1432" y="4883"/>
                  <a:pt x="1488" y="4912"/>
                  <a:pt x="1488" y="4925"/>
                </a:cubicBezTo>
                <a:cubicBezTo>
                  <a:pt x="1488" y="4970"/>
                  <a:pt x="1445" y="4981"/>
                  <a:pt x="1364" y="4956"/>
                </a:cubicBezTo>
                <a:cubicBezTo>
                  <a:pt x="1279" y="4930"/>
                  <a:pt x="1223" y="4962"/>
                  <a:pt x="1263" y="5013"/>
                </a:cubicBezTo>
                <a:cubicBezTo>
                  <a:pt x="1293" y="5052"/>
                  <a:pt x="1501" y="5048"/>
                  <a:pt x="1552" y="5007"/>
                </a:cubicBezTo>
                <a:cubicBezTo>
                  <a:pt x="1621" y="4951"/>
                  <a:pt x="1598" y="4850"/>
                  <a:pt x="1506" y="4801"/>
                </a:cubicBezTo>
                <a:cubicBezTo>
                  <a:pt x="1411" y="4750"/>
                  <a:pt x="1420" y="4705"/>
                  <a:pt x="1525" y="4705"/>
                </a:cubicBezTo>
                <a:cubicBezTo>
                  <a:pt x="1606" y="4705"/>
                  <a:pt x="1612" y="4669"/>
                  <a:pt x="1540" y="4621"/>
                </a:cubicBezTo>
                <a:cubicBezTo>
                  <a:pt x="1521" y="4608"/>
                  <a:pt x="1500" y="4601"/>
                  <a:pt x="1473" y="4599"/>
                </a:cubicBezTo>
                <a:close/>
                <a:moveTo>
                  <a:pt x="9052" y="4599"/>
                </a:moveTo>
                <a:cubicBezTo>
                  <a:pt x="9038" y="4601"/>
                  <a:pt x="9025" y="4606"/>
                  <a:pt x="9011" y="4617"/>
                </a:cubicBezTo>
                <a:cubicBezTo>
                  <a:pt x="8985" y="4639"/>
                  <a:pt x="8960" y="4639"/>
                  <a:pt x="8929" y="4618"/>
                </a:cubicBezTo>
                <a:cubicBezTo>
                  <a:pt x="8863" y="4574"/>
                  <a:pt x="8812" y="4613"/>
                  <a:pt x="8812" y="4707"/>
                </a:cubicBezTo>
                <a:cubicBezTo>
                  <a:pt x="8812" y="4789"/>
                  <a:pt x="8887" y="4821"/>
                  <a:pt x="8934" y="4759"/>
                </a:cubicBezTo>
                <a:cubicBezTo>
                  <a:pt x="8949" y="4739"/>
                  <a:pt x="8972" y="4740"/>
                  <a:pt x="9005" y="4762"/>
                </a:cubicBezTo>
                <a:cubicBezTo>
                  <a:pt x="9069" y="4805"/>
                  <a:pt x="9125" y="4772"/>
                  <a:pt x="9125" y="4691"/>
                </a:cubicBezTo>
                <a:cubicBezTo>
                  <a:pt x="9125" y="4632"/>
                  <a:pt x="9091" y="4596"/>
                  <a:pt x="9052" y="4599"/>
                </a:cubicBezTo>
                <a:close/>
                <a:moveTo>
                  <a:pt x="14931" y="4599"/>
                </a:moveTo>
                <a:cubicBezTo>
                  <a:pt x="14887" y="4595"/>
                  <a:pt x="14830" y="4616"/>
                  <a:pt x="14769" y="4662"/>
                </a:cubicBezTo>
                <a:cubicBezTo>
                  <a:pt x="14680" y="4729"/>
                  <a:pt x="14677" y="4737"/>
                  <a:pt x="14728" y="4795"/>
                </a:cubicBezTo>
                <a:cubicBezTo>
                  <a:pt x="14758" y="4830"/>
                  <a:pt x="14781" y="4900"/>
                  <a:pt x="14781" y="4952"/>
                </a:cubicBezTo>
                <a:cubicBezTo>
                  <a:pt x="14781" y="5081"/>
                  <a:pt x="14865" y="5054"/>
                  <a:pt x="14879" y="4920"/>
                </a:cubicBezTo>
                <a:cubicBezTo>
                  <a:pt x="14886" y="4855"/>
                  <a:pt x="14914" y="4807"/>
                  <a:pt x="14956" y="4789"/>
                </a:cubicBezTo>
                <a:cubicBezTo>
                  <a:pt x="15000" y="4770"/>
                  <a:pt x="15017" y="4736"/>
                  <a:pt x="15010" y="4684"/>
                </a:cubicBezTo>
                <a:cubicBezTo>
                  <a:pt x="15003" y="4632"/>
                  <a:pt x="14974" y="4603"/>
                  <a:pt x="14931" y="4599"/>
                </a:cubicBezTo>
                <a:close/>
                <a:moveTo>
                  <a:pt x="918" y="4604"/>
                </a:moveTo>
                <a:cubicBezTo>
                  <a:pt x="878" y="4601"/>
                  <a:pt x="829" y="4640"/>
                  <a:pt x="829" y="4689"/>
                </a:cubicBezTo>
                <a:cubicBezTo>
                  <a:pt x="829" y="4723"/>
                  <a:pt x="840" y="4760"/>
                  <a:pt x="853" y="4770"/>
                </a:cubicBezTo>
                <a:cubicBezTo>
                  <a:pt x="887" y="4797"/>
                  <a:pt x="926" y="4793"/>
                  <a:pt x="953" y="4758"/>
                </a:cubicBezTo>
                <a:cubicBezTo>
                  <a:pt x="970" y="4737"/>
                  <a:pt x="987" y="4737"/>
                  <a:pt x="1014" y="4758"/>
                </a:cubicBezTo>
                <a:cubicBezTo>
                  <a:pt x="1083" y="4814"/>
                  <a:pt x="1141" y="4791"/>
                  <a:pt x="1141" y="4709"/>
                </a:cubicBezTo>
                <a:cubicBezTo>
                  <a:pt x="1141" y="4609"/>
                  <a:pt x="1114" y="4588"/>
                  <a:pt x="1034" y="4622"/>
                </a:cubicBezTo>
                <a:cubicBezTo>
                  <a:pt x="994" y="4640"/>
                  <a:pt x="965" y="4639"/>
                  <a:pt x="952" y="4622"/>
                </a:cubicBezTo>
                <a:cubicBezTo>
                  <a:pt x="943" y="4611"/>
                  <a:pt x="931" y="4605"/>
                  <a:pt x="918" y="4604"/>
                </a:cubicBezTo>
                <a:close/>
                <a:moveTo>
                  <a:pt x="11127" y="4613"/>
                </a:moveTo>
                <a:cubicBezTo>
                  <a:pt x="11070" y="4616"/>
                  <a:pt x="10997" y="4651"/>
                  <a:pt x="10943" y="4703"/>
                </a:cubicBezTo>
                <a:cubicBezTo>
                  <a:pt x="10854" y="4788"/>
                  <a:pt x="10853" y="4789"/>
                  <a:pt x="10752" y="4741"/>
                </a:cubicBezTo>
                <a:cubicBezTo>
                  <a:pt x="10668" y="4701"/>
                  <a:pt x="10638" y="4698"/>
                  <a:pt x="10580" y="4727"/>
                </a:cubicBezTo>
                <a:cubicBezTo>
                  <a:pt x="10531" y="4752"/>
                  <a:pt x="10492" y="4754"/>
                  <a:pt x="10445" y="4734"/>
                </a:cubicBezTo>
                <a:cubicBezTo>
                  <a:pt x="10409" y="4718"/>
                  <a:pt x="10323" y="4705"/>
                  <a:pt x="10255" y="4705"/>
                </a:cubicBezTo>
                <a:lnTo>
                  <a:pt x="10131" y="4705"/>
                </a:lnTo>
                <a:lnTo>
                  <a:pt x="10131" y="4873"/>
                </a:lnTo>
                <a:cubicBezTo>
                  <a:pt x="10131" y="5003"/>
                  <a:pt x="10142" y="5041"/>
                  <a:pt x="10183" y="5041"/>
                </a:cubicBezTo>
                <a:cubicBezTo>
                  <a:pt x="10219" y="5041"/>
                  <a:pt x="10235" y="5012"/>
                  <a:pt x="10235" y="4946"/>
                </a:cubicBezTo>
                <a:cubicBezTo>
                  <a:pt x="10235" y="4827"/>
                  <a:pt x="10306" y="4772"/>
                  <a:pt x="10406" y="4816"/>
                </a:cubicBezTo>
                <a:cubicBezTo>
                  <a:pt x="10445" y="4833"/>
                  <a:pt x="10478" y="4868"/>
                  <a:pt x="10479" y="4895"/>
                </a:cubicBezTo>
                <a:cubicBezTo>
                  <a:pt x="10481" y="4987"/>
                  <a:pt x="10569" y="5046"/>
                  <a:pt x="10692" y="5036"/>
                </a:cubicBezTo>
                <a:cubicBezTo>
                  <a:pt x="10780" y="5029"/>
                  <a:pt x="10808" y="5014"/>
                  <a:pt x="10810" y="4971"/>
                </a:cubicBezTo>
                <a:cubicBezTo>
                  <a:pt x="10811" y="4940"/>
                  <a:pt x="10830" y="4879"/>
                  <a:pt x="10853" y="4835"/>
                </a:cubicBezTo>
                <a:cubicBezTo>
                  <a:pt x="10887" y="4770"/>
                  <a:pt x="10905" y="4761"/>
                  <a:pt x="10945" y="4788"/>
                </a:cubicBezTo>
                <a:cubicBezTo>
                  <a:pt x="10972" y="4807"/>
                  <a:pt x="11000" y="4868"/>
                  <a:pt x="11006" y="4925"/>
                </a:cubicBezTo>
                <a:cubicBezTo>
                  <a:pt x="11020" y="5062"/>
                  <a:pt x="11116" y="5067"/>
                  <a:pt x="11125" y="4931"/>
                </a:cubicBezTo>
                <a:cubicBezTo>
                  <a:pt x="11128" y="4878"/>
                  <a:pt x="11155" y="4820"/>
                  <a:pt x="11184" y="4802"/>
                </a:cubicBezTo>
                <a:cubicBezTo>
                  <a:pt x="11217" y="4783"/>
                  <a:pt x="11235" y="4738"/>
                  <a:pt x="11230" y="4689"/>
                </a:cubicBezTo>
                <a:cubicBezTo>
                  <a:pt x="11223" y="4619"/>
                  <a:pt x="11208" y="4608"/>
                  <a:pt x="11127" y="4613"/>
                </a:cubicBezTo>
                <a:close/>
                <a:moveTo>
                  <a:pt x="1831" y="4630"/>
                </a:moveTo>
                <a:cubicBezTo>
                  <a:pt x="1809" y="4632"/>
                  <a:pt x="1788" y="4647"/>
                  <a:pt x="1746" y="4679"/>
                </a:cubicBezTo>
                <a:cubicBezTo>
                  <a:pt x="1671" y="4736"/>
                  <a:pt x="1667" y="4748"/>
                  <a:pt x="1714" y="4789"/>
                </a:cubicBezTo>
                <a:cubicBezTo>
                  <a:pt x="1742" y="4815"/>
                  <a:pt x="1766" y="4862"/>
                  <a:pt x="1766" y="4894"/>
                </a:cubicBezTo>
                <a:cubicBezTo>
                  <a:pt x="1766" y="4926"/>
                  <a:pt x="1776" y="4972"/>
                  <a:pt x="1788" y="4997"/>
                </a:cubicBezTo>
                <a:cubicBezTo>
                  <a:pt x="1800" y="5023"/>
                  <a:pt x="1849" y="5041"/>
                  <a:pt x="1909" y="5041"/>
                </a:cubicBezTo>
                <a:cubicBezTo>
                  <a:pt x="2027" y="5041"/>
                  <a:pt x="2036" y="5013"/>
                  <a:pt x="1940" y="4943"/>
                </a:cubicBezTo>
                <a:cubicBezTo>
                  <a:pt x="1902" y="4915"/>
                  <a:pt x="1871" y="4874"/>
                  <a:pt x="1871" y="4852"/>
                </a:cubicBezTo>
                <a:cubicBezTo>
                  <a:pt x="1871" y="4829"/>
                  <a:pt x="1902" y="4805"/>
                  <a:pt x="1940" y="4797"/>
                </a:cubicBezTo>
                <a:cubicBezTo>
                  <a:pt x="2034" y="4777"/>
                  <a:pt x="2025" y="4730"/>
                  <a:pt x="1918" y="4667"/>
                </a:cubicBezTo>
                <a:cubicBezTo>
                  <a:pt x="1875" y="4642"/>
                  <a:pt x="1853" y="4629"/>
                  <a:pt x="1831" y="4630"/>
                </a:cubicBezTo>
                <a:close/>
                <a:moveTo>
                  <a:pt x="6035" y="4705"/>
                </a:moveTo>
                <a:cubicBezTo>
                  <a:pt x="5984" y="4705"/>
                  <a:pt x="5966" y="4724"/>
                  <a:pt x="5966" y="4775"/>
                </a:cubicBezTo>
                <a:cubicBezTo>
                  <a:pt x="5966" y="4826"/>
                  <a:pt x="5984" y="4845"/>
                  <a:pt x="6035" y="4845"/>
                </a:cubicBezTo>
                <a:cubicBezTo>
                  <a:pt x="6086" y="4845"/>
                  <a:pt x="6104" y="4826"/>
                  <a:pt x="6104" y="4775"/>
                </a:cubicBezTo>
                <a:cubicBezTo>
                  <a:pt x="6104" y="4724"/>
                  <a:pt x="6086" y="4705"/>
                  <a:pt x="6035" y="4705"/>
                </a:cubicBezTo>
                <a:close/>
                <a:moveTo>
                  <a:pt x="6468" y="4705"/>
                </a:moveTo>
                <a:cubicBezTo>
                  <a:pt x="6416" y="4705"/>
                  <a:pt x="6385" y="4759"/>
                  <a:pt x="6408" y="4810"/>
                </a:cubicBezTo>
                <a:cubicBezTo>
                  <a:pt x="6425" y="4846"/>
                  <a:pt x="6495" y="4857"/>
                  <a:pt x="6529" y="4830"/>
                </a:cubicBezTo>
                <a:cubicBezTo>
                  <a:pt x="6563" y="4802"/>
                  <a:pt x="6515" y="4705"/>
                  <a:pt x="6468" y="4705"/>
                </a:cubicBezTo>
                <a:close/>
                <a:moveTo>
                  <a:pt x="16498" y="4705"/>
                </a:moveTo>
                <a:cubicBezTo>
                  <a:pt x="16438" y="4705"/>
                  <a:pt x="16402" y="4753"/>
                  <a:pt x="16427" y="4804"/>
                </a:cubicBezTo>
                <a:cubicBezTo>
                  <a:pt x="16446" y="4845"/>
                  <a:pt x="16522" y="4859"/>
                  <a:pt x="16559" y="4830"/>
                </a:cubicBezTo>
                <a:cubicBezTo>
                  <a:pt x="16593" y="4802"/>
                  <a:pt x="16546" y="4705"/>
                  <a:pt x="16498" y="4705"/>
                </a:cubicBezTo>
                <a:close/>
                <a:moveTo>
                  <a:pt x="16091" y="4706"/>
                </a:moveTo>
                <a:cubicBezTo>
                  <a:pt x="16012" y="4703"/>
                  <a:pt x="15933" y="4712"/>
                  <a:pt x="15907" y="4733"/>
                </a:cubicBezTo>
                <a:cubicBezTo>
                  <a:pt x="15884" y="4751"/>
                  <a:pt x="15834" y="4749"/>
                  <a:pt x="15760" y="4726"/>
                </a:cubicBezTo>
                <a:cubicBezTo>
                  <a:pt x="15671" y="4699"/>
                  <a:pt x="15633" y="4700"/>
                  <a:pt x="15576" y="4729"/>
                </a:cubicBezTo>
                <a:cubicBezTo>
                  <a:pt x="15523" y="4755"/>
                  <a:pt x="15494" y="4756"/>
                  <a:pt x="15459" y="4733"/>
                </a:cubicBezTo>
                <a:cubicBezTo>
                  <a:pt x="15433" y="4716"/>
                  <a:pt x="15352" y="4705"/>
                  <a:pt x="15279" y="4710"/>
                </a:cubicBezTo>
                <a:cubicBezTo>
                  <a:pt x="15149" y="4719"/>
                  <a:pt x="15146" y="4721"/>
                  <a:pt x="15135" y="4841"/>
                </a:cubicBezTo>
                <a:cubicBezTo>
                  <a:pt x="15129" y="4908"/>
                  <a:pt x="15133" y="4982"/>
                  <a:pt x="15144" y="5004"/>
                </a:cubicBezTo>
                <a:cubicBezTo>
                  <a:pt x="15179" y="5078"/>
                  <a:pt x="15250" y="5026"/>
                  <a:pt x="15262" y="4918"/>
                </a:cubicBezTo>
                <a:cubicBezTo>
                  <a:pt x="15268" y="4861"/>
                  <a:pt x="15293" y="4807"/>
                  <a:pt x="15319" y="4799"/>
                </a:cubicBezTo>
                <a:cubicBezTo>
                  <a:pt x="15387" y="4778"/>
                  <a:pt x="15511" y="4839"/>
                  <a:pt x="15511" y="4893"/>
                </a:cubicBezTo>
                <a:cubicBezTo>
                  <a:pt x="15511" y="5006"/>
                  <a:pt x="15719" y="5086"/>
                  <a:pt x="15815" y="5009"/>
                </a:cubicBezTo>
                <a:cubicBezTo>
                  <a:pt x="15843" y="4986"/>
                  <a:pt x="15868" y="4985"/>
                  <a:pt x="15900" y="5005"/>
                </a:cubicBezTo>
                <a:cubicBezTo>
                  <a:pt x="15924" y="5021"/>
                  <a:pt x="16023" y="5033"/>
                  <a:pt x="16118" y="5031"/>
                </a:cubicBezTo>
                <a:lnTo>
                  <a:pt x="16292" y="5027"/>
                </a:lnTo>
                <a:lnTo>
                  <a:pt x="16302" y="4906"/>
                </a:lnTo>
                <a:cubicBezTo>
                  <a:pt x="16308" y="4839"/>
                  <a:pt x="16295" y="4767"/>
                  <a:pt x="16272" y="4745"/>
                </a:cubicBezTo>
                <a:cubicBezTo>
                  <a:pt x="16248" y="4722"/>
                  <a:pt x="16170" y="4708"/>
                  <a:pt x="16091" y="4706"/>
                </a:cubicBezTo>
                <a:close/>
                <a:moveTo>
                  <a:pt x="7298" y="4707"/>
                </a:moveTo>
                <a:cubicBezTo>
                  <a:pt x="7251" y="4707"/>
                  <a:pt x="7202" y="4721"/>
                  <a:pt x="7152" y="4750"/>
                </a:cubicBezTo>
                <a:cubicBezTo>
                  <a:pt x="7079" y="4791"/>
                  <a:pt x="7067" y="4791"/>
                  <a:pt x="7008" y="4748"/>
                </a:cubicBezTo>
                <a:cubicBezTo>
                  <a:pt x="6968" y="4719"/>
                  <a:pt x="6901" y="4705"/>
                  <a:pt x="6828" y="4710"/>
                </a:cubicBezTo>
                <a:lnTo>
                  <a:pt x="6712" y="4719"/>
                </a:lnTo>
                <a:lnTo>
                  <a:pt x="6702" y="4898"/>
                </a:lnTo>
                <a:cubicBezTo>
                  <a:pt x="6696" y="4997"/>
                  <a:pt x="6699" y="5094"/>
                  <a:pt x="6709" y="5115"/>
                </a:cubicBezTo>
                <a:cubicBezTo>
                  <a:pt x="6733" y="5167"/>
                  <a:pt x="6799" y="5163"/>
                  <a:pt x="6799" y="5110"/>
                </a:cubicBezTo>
                <a:cubicBezTo>
                  <a:pt x="6799" y="5086"/>
                  <a:pt x="6841" y="5055"/>
                  <a:pt x="6892" y="5040"/>
                </a:cubicBezTo>
                <a:cubicBezTo>
                  <a:pt x="6943" y="5024"/>
                  <a:pt x="7002" y="4992"/>
                  <a:pt x="7023" y="4968"/>
                </a:cubicBezTo>
                <a:cubicBezTo>
                  <a:pt x="7057" y="4931"/>
                  <a:pt x="7070" y="4933"/>
                  <a:pt x="7127" y="4983"/>
                </a:cubicBezTo>
                <a:cubicBezTo>
                  <a:pt x="7202" y="5051"/>
                  <a:pt x="7361" y="5059"/>
                  <a:pt x="7423" y="4999"/>
                </a:cubicBezTo>
                <a:cubicBezTo>
                  <a:pt x="7479" y="4944"/>
                  <a:pt x="7514" y="4965"/>
                  <a:pt x="7539" y="5069"/>
                </a:cubicBezTo>
                <a:cubicBezTo>
                  <a:pt x="7563" y="5163"/>
                  <a:pt x="7649" y="5182"/>
                  <a:pt x="7675" y="5099"/>
                </a:cubicBezTo>
                <a:cubicBezTo>
                  <a:pt x="7685" y="5070"/>
                  <a:pt x="7730" y="5041"/>
                  <a:pt x="7776" y="5036"/>
                </a:cubicBezTo>
                <a:cubicBezTo>
                  <a:pt x="7845" y="5028"/>
                  <a:pt x="7859" y="5009"/>
                  <a:pt x="7868" y="4906"/>
                </a:cubicBezTo>
                <a:cubicBezTo>
                  <a:pt x="7874" y="4839"/>
                  <a:pt x="7860" y="4767"/>
                  <a:pt x="7838" y="4745"/>
                </a:cubicBezTo>
                <a:cubicBezTo>
                  <a:pt x="7783" y="4692"/>
                  <a:pt x="7583" y="4694"/>
                  <a:pt x="7527" y="4748"/>
                </a:cubicBezTo>
                <a:cubicBezTo>
                  <a:pt x="7488" y="4786"/>
                  <a:pt x="7478" y="4786"/>
                  <a:pt x="7425" y="4748"/>
                </a:cubicBezTo>
                <a:cubicBezTo>
                  <a:pt x="7387" y="4720"/>
                  <a:pt x="7344" y="4706"/>
                  <a:pt x="7298" y="4707"/>
                </a:cubicBezTo>
                <a:close/>
                <a:moveTo>
                  <a:pt x="12342" y="4707"/>
                </a:moveTo>
                <a:cubicBezTo>
                  <a:pt x="12297" y="4704"/>
                  <a:pt x="12251" y="4714"/>
                  <a:pt x="12224" y="4736"/>
                </a:cubicBezTo>
                <a:cubicBezTo>
                  <a:pt x="12198" y="4757"/>
                  <a:pt x="12166" y="4758"/>
                  <a:pt x="12120" y="4737"/>
                </a:cubicBezTo>
                <a:cubicBezTo>
                  <a:pt x="12083" y="4721"/>
                  <a:pt x="12003" y="4710"/>
                  <a:pt x="11942" y="4711"/>
                </a:cubicBezTo>
                <a:lnTo>
                  <a:pt x="11832" y="4714"/>
                </a:lnTo>
                <a:lnTo>
                  <a:pt x="11832" y="4880"/>
                </a:lnTo>
                <a:cubicBezTo>
                  <a:pt x="11832" y="5000"/>
                  <a:pt x="11843" y="5043"/>
                  <a:pt x="11875" y="5034"/>
                </a:cubicBezTo>
                <a:cubicBezTo>
                  <a:pt x="11898" y="5028"/>
                  <a:pt x="11923" y="4980"/>
                  <a:pt x="11929" y="4927"/>
                </a:cubicBezTo>
                <a:cubicBezTo>
                  <a:pt x="11935" y="4874"/>
                  <a:pt x="11954" y="4821"/>
                  <a:pt x="11969" y="4808"/>
                </a:cubicBezTo>
                <a:cubicBezTo>
                  <a:pt x="12017" y="4768"/>
                  <a:pt x="12144" y="4843"/>
                  <a:pt x="12144" y="4910"/>
                </a:cubicBezTo>
                <a:cubicBezTo>
                  <a:pt x="12144" y="4945"/>
                  <a:pt x="12163" y="4989"/>
                  <a:pt x="12186" y="5007"/>
                </a:cubicBezTo>
                <a:cubicBezTo>
                  <a:pt x="12249" y="5058"/>
                  <a:pt x="12445" y="5049"/>
                  <a:pt x="12471" y="4995"/>
                </a:cubicBezTo>
                <a:cubicBezTo>
                  <a:pt x="12491" y="4952"/>
                  <a:pt x="12497" y="4952"/>
                  <a:pt x="12555" y="4995"/>
                </a:cubicBezTo>
                <a:cubicBezTo>
                  <a:pt x="12645" y="5060"/>
                  <a:pt x="12659" y="5054"/>
                  <a:pt x="12672" y="4936"/>
                </a:cubicBezTo>
                <a:cubicBezTo>
                  <a:pt x="12679" y="4865"/>
                  <a:pt x="12699" y="4831"/>
                  <a:pt x="12734" y="4831"/>
                </a:cubicBezTo>
                <a:cubicBezTo>
                  <a:pt x="12786" y="4831"/>
                  <a:pt x="12791" y="4841"/>
                  <a:pt x="12799" y="4971"/>
                </a:cubicBezTo>
                <a:cubicBezTo>
                  <a:pt x="12801" y="5010"/>
                  <a:pt x="12820" y="5041"/>
                  <a:pt x="12840" y="5041"/>
                </a:cubicBezTo>
                <a:cubicBezTo>
                  <a:pt x="12863" y="5041"/>
                  <a:pt x="12873" y="4979"/>
                  <a:pt x="12866" y="4880"/>
                </a:cubicBezTo>
                <a:cubicBezTo>
                  <a:pt x="12856" y="4720"/>
                  <a:pt x="12855" y="4719"/>
                  <a:pt x="12739" y="4710"/>
                </a:cubicBezTo>
                <a:cubicBezTo>
                  <a:pt x="12668" y="4705"/>
                  <a:pt x="12600" y="4718"/>
                  <a:pt x="12563" y="4745"/>
                </a:cubicBezTo>
                <a:cubicBezTo>
                  <a:pt x="12508" y="4785"/>
                  <a:pt x="12496" y="4786"/>
                  <a:pt x="12457" y="4748"/>
                </a:cubicBezTo>
                <a:cubicBezTo>
                  <a:pt x="12432" y="4723"/>
                  <a:pt x="12387" y="4709"/>
                  <a:pt x="12342" y="4707"/>
                </a:cubicBezTo>
                <a:close/>
                <a:moveTo>
                  <a:pt x="11490" y="4709"/>
                </a:moveTo>
                <a:cubicBezTo>
                  <a:pt x="11451" y="4707"/>
                  <a:pt x="11413" y="4718"/>
                  <a:pt x="11372" y="4744"/>
                </a:cubicBezTo>
                <a:cubicBezTo>
                  <a:pt x="11300" y="4787"/>
                  <a:pt x="11289" y="4956"/>
                  <a:pt x="11354" y="5009"/>
                </a:cubicBezTo>
                <a:cubicBezTo>
                  <a:pt x="11378" y="5028"/>
                  <a:pt x="11452" y="5040"/>
                  <a:pt x="11519" y="5035"/>
                </a:cubicBezTo>
                <a:cubicBezTo>
                  <a:pt x="11613" y="5029"/>
                  <a:pt x="11641" y="5014"/>
                  <a:pt x="11643" y="4971"/>
                </a:cubicBezTo>
                <a:cubicBezTo>
                  <a:pt x="11644" y="4940"/>
                  <a:pt x="11658" y="4891"/>
                  <a:pt x="11674" y="4862"/>
                </a:cubicBezTo>
                <a:cubicBezTo>
                  <a:pt x="11696" y="4823"/>
                  <a:pt x="11683" y="4797"/>
                  <a:pt x="11620" y="4758"/>
                </a:cubicBezTo>
                <a:cubicBezTo>
                  <a:pt x="11571" y="4727"/>
                  <a:pt x="11530" y="4711"/>
                  <a:pt x="11490" y="4709"/>
                </a:cubicBezTo>
                <a:close/>
                <a:moveTo>
                  <a:pt x="4001" y="4710"/>
                </a:moveTo>
                <a:cubicBezTo>
                  <a:pt x="3943" y="4707"/>
                  <a:pt x="3879" y="4718"/>
                  <a:pt x="3850" y="4746"/>
                </a:cubicBezTo>
                <a:cubicBezTo>
                  <a:pt x="3808" y="4786"/>
                  <a:pt x="3799" y="4786"/>
                  <a:pt x="3743" y="4745"/>
                </a:cubicBezTo>
                <a:cubicBezTo>
                  <a:pt x="3687" y="4704"/>
                  <a:pt x="3672" y="4705"/>
                  <a:pt x="3575" y="4745"/>
                </a:cubicBezTo>
                <a:cubicBezTo>
                  <a:pt x="3517" y="4770"/>
                  <a:pt x="3446" y="4789"/>
                  <a:pt x="3416" y="4789"/>
                </a:cubicBezTo>
                <a:cubicBezTo>
                  <a:pt x="3386" y="4789"/>
                  <a:pt x="3363" y="4813"/>
                  <a:pt x="3363" y="4845"/>
                </a:cubicBezTo>
                <a:cubicBezTo>
                  <a:pt x="3363" y="4881"/>
                  <a:pt x="3386" y="4901"/>
                  <a:pt x="3431" y="4901"/>
                </a:cubicBezTo>
                <a:cubicBezTo>
                  <a:pt x="3468" y="4901"/>
                  <a:pt x="3508" y="4914"/>
                  <a:pt x="3521" y="4931"/>
                </a:cubicBezTo>
                <a:cubicBezTo>
                  <a:pt x="3560" y="4981"/>
                  <a:pt x="3689" y="5009"/>
                  <a:pt x="3738" y="4977"/>
                </a:cubicBezTo>
                <a:cubicBezTo>
                  <a:pt x="3770" y="4956"/>
                  <a:pt x="3799" y="4961"/>
                  <a:pt x="3842" y="4996"/>
                </a:cubicBezTo>
                <a:cubicBezTo>
                  <a:pt x="3877" y="5024"/>
                  <a:pt x="3941" y="5040"/>
                  <a:pt x="4002" y="5035"/>
                </a:cubicBezTo>
                <a:cubicBezTo>
                  <a:pt x="4136" y="5024"/>
                  <a:pt x="4158" y="4963"/>
                  <a:pt x="4033" y="4952"/>
                </a:cubicBezTo>
                <a:cubicBezTo>
                  <a:pt x="3955" y="4945"/>
                  <a:pt x="3936" y="4929"/>
                  <a:pt x="3936" y="4873"/>
                </a:cubicBezTo>
                <a:cubicBezTo>
                  <a:pt x="3936" y="4817"/>
                  <a:pt x="3953" y="4803"/>
                  <a:pt x="4022" y="4802"/>
                </a:cubicBezTo>
                <a:cubicBezTo>
                  <a:pt x="4075" y="4802"/>
                  <a:pt x="4109" y="4786"/>
                  <a:pt x="4109" y="4760"/>
                </a:cubicBezTo>
                <a:cubicBezTo>
                  <a:pt x="4109" y="4731"/>
                  <a:pt x="4059" y="4713"/>
                  <a:pt x="4001" y="4710"/>
                </a:cubicBezTo>
                <a:close/>
                <a:moveTo>
                  <a:pt x="5099" y="4710"/>
                </a:moveTo>
                <a:lnTo>
                  <a:pt x="5099" y="4857"/>
                </a:lnTo>
                <a:cubicBezTo>
                  <a:pt x="5099" y="4937"/>
                  <a:pt x="5109" y="5012"/>
                  <a:pt x="5122" y="5023"/>
                </a:cubicBezTo>
                <a:cubicBezTo>
                  <a:pt x="5173" y="5064"/>
                  <a:pt x="5220" y="5018"/>
                  <a:pt x="5237" y="4913"/>
                </a:cubicBezTo>
                <a:cubicBezTo>
                  <a:pt x="5253" y="4813"/>
                  <a:pt x="5264" y="4804"/>
                  <a:pt x="5366" y="4800"/>
                </a:cubicBezTo>
                <a:cubicBezTo>
                  <a:pt x="5428" y="4797"/>
                  <a:pt x="5506" y="4811"/>
                  <a:pt x="5539" y="4831"/>
                </a:cubicBezTo>
                <a:cubicBezTo>
                  <a:pt x="5596" y="4865"/>
                  <a:pt x="5594" y="4871"/>
                  <a:pt x="5506" y="4903"/>
                </a:cubicBezTo>
                <a:cubicBezTo>
                  <a:pt x="5407" y="4940"/>
                  <a:pt x="5387" y="4970"/>
                  <a:pt x="5443" y="4997"/>
                </a:cubicBezTo>
                <a:cubicBezTo>
                  <a:pt x="5486" y="5019"/>
                  <a:pt x="5809" y="4879"/>
                  <a:pt x="5809" y="4838"/>
                </a:cubicBezTo>
                <a:cubicBezTo>
                  <a:pt x="5809" y="4821"/>
                  <a:pt x="5755" y="4795"/>
                  <a:pt x="5689" y="4781"/>
                </a:cubicBezTo>
                <a:cubicBezTo>
                  <a:pt x="5622" y="4767"/>
                  <a:pt x="5551" y="4746"/>
                  <a:pt x="5532" y="4734"/>
                </a:cubicBezTo>
                <a:cubicBezTo>
                  <a:pt x="5513" y="4722"/>
                  <a:pt x="5408" y="4711"/>
                  <a:pt x="5298" y="4711"/>
                </a:cubicBezTo>
                <a:lnTo>
                  <a:pt x="5099" y="4710"/>
                </a:lnTo>
                <a:close/>
                <a:moveTo>
                  <a:pt x="6035" y="4929"/>
                </a:moveTo>
                <a:cubicBezTo>
                  <a:pt x="5989" y="4929"/>
                  <a:pt x="5966" y="4948"/>
                  <a:pt x="5966" y="4985"/>
                </a:cubicBezTo>
                <a:cubicBezTo>
                  <a:pt x="5966" y="5022"/>
                  <a:pt x="5989" y="5041"/>
                  <a:pt x="6035" y="5041"/>
                </a:cubicBezTo>
                <a:cubicBezTo>
                  <a:pt x="6081" y="5041"/>
                  <a:pt x="6104" y="5022"/>
                  <a:pt x="6104" y="4985"/>
                </a:cubicBezTo>
                <a:cubicBezTo>
                  <a:pt x="6104" y="4948"/>
                  <a:pt x="6081" y="4929"/>
                  <a:pt x="6035" y="4929"/>
                </a:cubicBezTo>
                <a:close/>
                <a:moveTo>
                  <a:pt x="6476" y="4929"/>
                </a:moveTo>
                <a:cubicBezTo>
                  <a:pt x="6406" y="4929"/>
                  <a:pt x="6393" y="4940"/>
                  <a:pt x="6407" y="4985"/>
                </a:cubicBezTo>
                <a:cubicBezTo>
                  <a:pt x="6422" y="5031"/>
                  <a:pt x="6521" y="5069"/>
                  <a:pt x="6521" y="5029"/>
                </a:cubicBezTo>
                <a:cubicBezTo>
                  <a:pt x="6521" y="5023"/>
                  <a:pt x="6531" y="4998"/>
                  <a:pt x="6542" y="4974"/>
                </a:cubicBezTo>
                <a:cubicBezTo>
                  <a:pt x="6558" y="4941"/>
                  <a:pt x="6541" y="4929"/>
                  <a:pt x="6476" y="4929"/>
                </a:cubicBezTo>
                <a:close/>
                <a:moveTo>
                  <a:pt x="9389" y="4929"/>
                </a:moveTo>
                <a:cubicBezTo>
                  <a:pt x="9326" y="4929"/>
                  <a:pt x="9302" y="4948"/>
                  <a:pt x="9288" y="5006"/>
                </a:cubicBezTo>
                <a:cubicBezTo>
                  <a:pt x="9278" y="5048"/>
                  <a:pt x="9277" y="5092"/>
                  <a:pt x="9286" y="5104"/>
                </a:cubicBezTo>
                <a:cubicBezTo>
                  <a:pt x="9315" y="5142"/>
                  <a:pt x="9358" y="5126"/>
                  <a:pt x="9415" y="5056"/>
                </a:cubicBezTo>
                <a:cubicBezTo>
                  <a:pt x="9492" y="4961"/>
                  <a:pt x="9486" y="4929"/>
                  <a:pt x="9389" y="4929"/>
                </a:cubicBezTo>
                <a:close/>
                <a:moveTo>
                  <a:pt x="16497" y="4929"/>
                </a:moveTo>
                <a:cubicBezTo>
                  <a:pt x="16418" y="4929"/>
                  <a:pt x="16385" y="4980"/>
                  <a:pt x="16437" y="5023"/>
                </a:cubicBezTo>
                <a:cubicBezTo>
                  <a:pt x="16479" y="5057"/>
                  <a:pt x="16562" y="5029"/>
                  <a:pt x="16571" y="4978"/>
                </a:cubicBezTo>
                <a:cubicBezTo>
                  <a:pt x="16578" y="4943"/>
                  <a:pt x="16557" y="4929"/>
                  <a:pt x="16497" y="4929"/>
                </a:cubicBezTo>
                <a:close/>
                <a:moveTo>
                  <a:pt x="3984" y="5198"/>
                </a:moveTo>
                <a:lnTo>
                  <a:pt x="3902" y="5280"/>
                </a:lnTo>
                <a:cubicBezTo>
                  <a:pt x="3825" y="5359"/>
                  <a:pt x="3823" y="5367"/>
                  <a:pt x="3876" y="5439"/>
                </a:cubicBezTo>
                <a:cubicBezTo>
                  <a:pt x="3927" y="5509"/>
                  <a:pt x="3927" y="5518"/>
                  <a:pt x="3873" y="5567"/>
                </a:cubicBezTo>
                <a:cubicBezTo>
                  <a:pt x="3840" y="5596"/>
                  <a:pt x="3814" y="5628"/>
                  <a:pt x="3814" y="5638"/>
                </a:cubicBezTo>
                <a:cubicBezTo>
                  <a:pt x="3814" y="5662"/>
                  <a:pt x="4107" y="5663"/>
                  <a:pt x="4137" y="5639"/>
                </a:cubicBezTo>
                <a:cubicBezTo>
                  <a:pt x="4150" y="5629"/>
                  <a:pt x="4126" y="5606"/>
                  <a:pt x="4083" y="5589"/>
                </a:cubicBezTo>
                <a:cubicBezTo>
                  <a:pt x="4016" y="5562"/>
                  <a:pt x="4004" y="5532"/>
                  <a:pt x="3995" y="5378"/>
                </a:cubicBezTo>
                <a:lnTo>
                  <a:pt x="3984" y="5198"/>
                </a:lnTo>
                <a:close/>
                <a:moveTo>
                  <a:pt x="7328" y="5216"/>
                </a:moveTo>
                <a:cubicBezTo>
                  <a:pt x="7304" y="5210"/>
                  <a:pt x="7285" y="5221"/>
                  <a:pt x="7285" y="5240"/>
                </a:cubicBezTo>
                <a:cubicBezTo>
                  <a:pt x="7285" y="5259"/>
                  <a:pt x="7259" y="5298"/>
                  <a:pt x="7227" y="5326"/>
                </a:cubicBezTo>
                <a:cubicBezTo>
                  <a:pt x="7173" y="5374"/>
                  <a:pt x="7173" y="5380"/>
                  <a:pt x="7227" y="5428"/>
                </a:cubicBezTo>
                <a:cubicBezTo>
                  <a:pt x="7303" y="5495"/>
                  <a:pt x="7299" y="5537"/>
                  <a:pt x="7215" y="5580"/>
                </a:cubicBezTo>
                <a:cubicBezTo>
                  <a:pt x="7177" y="5599"/>
                  <a:pt x="7146" y="5624"/>
                  <a:pt x="7146" y="5636"/>
                </a:cubicBezTo>
                <a:cubicBezTo>
                  <a:pt x="7146" y="5648"/>
                  <a:pt x="7262" y="5656"/>
                  <a:pt x="7404" y="5653"/>
                </a:cubicBezTo>
                <a:lnTo>
                  <a:pt x="7664" y="5648"/>
                </a:lnTo>
                <a:lnTo>
                  <a:pt x="7673" y="5554"/>
                </a:lnTo>
                <a:cubicBezTo>
                  <a:pt x="7687" y="5430"/>
                  <a:pt x="7750" y="5434"/>
                  <a:pt x="7764" y="5559"/>
                </a:cubicBezTo>
                <a:cubicBezTo>
                  <a:pt x="7771" y="5622"/>
                  <a:pt x="7793" y="5657"/>
                  <a:pt x="7825" y="5657"/>
                </a:cubicBezTo>
                <a:cubicBezTo>
                  <a:pt x="7861" y="5657"/>
                  <a:pt x="7875" y="5621"/>
                  <a:pt x="7875" y="5524"/>
                </a:cubicBezTo>
                <a:cubicBezTo>
                  <a:pt x="7874" y="5345"/>
                  <a:pt x="7845" y="5315"/>
                  <a:pt x="7681" y="5326"/>
                </a:cubicBezTo>
                <a:cubicBezTo>
                  <a:pt x="7550" y="5335"/>
                  <a:pt x="7546" y="5339"/>
                  <a:pt x="7543" y="5441"/>
                </a:cubicBezTo>
                <a:cubicBezTo>
                  <a:pt x="7539" y="5557"/>
                  <a:pt x="7480" y="5629"/>
                  <a:pt x="7425" y="5585"/>
                </a:cubicBezTo>
                <a:cubicBezTo>
                  <a:pt x="7407" y="5571"/>
                  <a:pt x="7387" y="5484"/>
                  <a:pt x="7382" y="5393"/>
                </a:cubicBezTo>
                <a:cubicBezTo>
                  <a:pt x="7375" y="5292"/>
                  <a:pt x="7355" y="5223"/>
                  <a:pt x="7328" y="5216"/>
                </a:cubicBezTo>
                <a:close/>
                <a:moveTo>
                  <a:pt x="5242" y="5220"/>
                </a:moveTo>
                <a:cubicBezTo>
                  <a:pt x="5221" y="5208"/>
                  <a:pt x="5189" y="5236"/>
                  <a:pt x="5141" y="5300"/>
                </a:cubicBezTo>
                <a:cubicBezTo>
                  <a:pt x="5092" y="5364"/>
                  <a:pt x="5091" y="5384"/>
                  <a:pt x="5132" y="5446"/>
                </a:cubicBezTo>
                <a:cubicBezTo>
                  <a:pt x="5169" y="5502"/>
                  <a:pt x="5170" y="5526"/>
                  <a:pt x="5139" y="5551"/>
                </a:cubicBezTo>
                <a:cubicBezTo>
                  <a:pt x="5116" y="5569"/>
                  <a:pt x="5099" y="5602"/>
                  <a:pt x="5099" y="5622"/>
                </a:cubicBezTo>
                <a:cubicBezTo>
                  <a:pt x="5099" y="5678"/>
                  <a:pt x="5553" y="5661"/>
                  <a:pt x="5608" y="5603"/>
                </a:cubicBezTo>
                <a:cubicBezTo>
                  <a:pt x="5645" y="5564"/>
                  <a:pt x="5651" y="5564"/>
                  <a:pt x="5672" y="5608"/>
                </a:cubicBezTo>
                <a:cubicBezTo>
                  <a:pt x="5685" y="5635"/>
                  <a:pt x="5718" y="5657"/>
                  <a:pt x="5744" y="5657"/>
                </a:cubicBezTo>
                <a:cubicBezTo>
                  <a:pt x="5812" y="5657"/>
                  <a:pt x="5811" y="5396"/>
                  <a:pt x="5743" y="5351"/>
                </a:cubicBezTo>
                <a:cubicBezTo>
                  <a:pt x="5716" y="5332"/>
                  <a:pt x="5641" y="5321"/>
                  <a:pt x="5578" y="5326"/>
                </a:cubicBezTo>
                <a:cubicBezTo>
                  <a:pt x="5470" y="5334"/>
                  <a:pt x="5461" y="5343"/>
                  <a:pt x="5451" y="5447"/>
                </a:cubicBezTo>
                <a:cubicBezTo>
                  <a:pt x="5438" y="5583"/>
                  <a:pt x="5398" y="5623"/>
                  <a:pt x="5325" y="5574"/>
                </a:cubicBezTo>
                <a:cubicBezTo>
                  <a:pt x="5288" y="5549"/>
                  <a:pt x="5272" y="5488"/>
                  <a:pt x="5272" y="5372"/>
                </a:cubicBezTo>
                <a:cubicBezTo>
                  <a:pt x="5272" y="5282"/>
                  <a:pt x="5263" y="5231"/>
                  <a:pt x="5242" y="5220"/>
                </a:cubicBezTo>
                <a:close/>
                <a:moveTo>
                  <a:pt x="2949" y="5321"/>
                </a:moveTo>
                <a:lnTo>
                  <a:pt x="2940" y="5482"/>
                </a:lnTo>
                <a:lnTo>
                  <a:pt x="2929" y="5643"/>
                </a:lnTo>
                <a:lnTo>
                  <a:pt x="2738" y="5652"/>
                </a:lnTo>
                <a:cubicBezTo>
                  <a:pt x="2540" y="5661"/>
                  <a:pt x="2471" y="5687"/>
                  <a:pt x="2511" y="5739"/>
                </a:cubicBezTo>
                <a:cubicBezTo>
                  <a:pt x="2523" y="5756"/>
                  <a:pt x="2609" y="5769"/>
                  <a:pt x="2701" y="5769"/>
                </a:cubicBezTo>
                <a:cubicBezTo>
                  <a:pt x="2834" y="5769"/>
                  <a:pt x="2879" y="5757"/>
                  <a:pt x="2919" y="5708"/>
                </a:cubicBezTo>
                <a:cubicBezTo>
                  <a:pt x="2960" y="5659"/>
                  <a:pt x="3007" y="5646"/>
                  <a:pt x="3175" y="5641"/>
                </a:cubicBezTo>
                <a:cubicBezTo>
                  <a:pt x="3288" y="5638"/>
                  <a:pt x="3399" y="5647"/>
                  <a:pt x="3421" y="5662"/>
                </a:cubicBezTo>
                <a:cubicBezTo>
                  <a:pt x="3445" y="5677"/>
                  <a:pt x="3508" y="5679"/>
                  <a:pt x="3577" y="5664"/>
                </a:cubicBezTo>
                <a:cubicBezTo>
                  <a:pt x="3682" y="5642"/>
                  <a:pt x="3693" y="5629"/>
                  <a:pt x="3703" y="5520"/>
                </a:cubicBezTo>
                <a:cubicBezTo>
                  <a:pt x="3709" y="5454"/>
                  <a:pt x="3696" y="5383"/>
                  <a:pt x="3673" y="5361"/>
                </a:cubicBezTo>
                <a:cubicBezTo>
                  <a:pt x="3619" y="5308"/>
                  <a:pt x="3452" y="5310"/>
                  <a:pt x="3397" y="5364"/>
                </a:cubicBezTo>
                <a:cubicBezTo>
                  <a:pt x="3357" y="5402"/>
                  <a:pt x="3347" y="5402"/>
                  <a:pt x="3295" y="5364"/>
                </a:cubicBezTo>
                <a:cubicBezTo>
                  <a:pt x="3262" y="5340"/>
                  <a:pt x="3173" y="5321"/>
                  <a:pt x="3093" y="5321"/>
                </a:cubicBezTo>
                <a:lnTo>
                  <a:pt x="2949" y="5321"/>
                </a:lnTo>
                <a:close/>
                <a:moveTo>
                  <a:pt x="4345" y="5321"/>
                </a:moveTo>
                <a:cubicBezTo>
                  <a:pt x="4233" y="5321"/>
                  <a:pt x="4231" y="5323"/>
                  <a:pt x="4231" y="5445"/>
                </a:cubicBezTo>
                <a:cubicBezTo>
                  <a:pt x="4231" y="5513"/>
                  <a:pt x="4220" y="5590"/>
                  <a:pt x="4208" y="5616"/>
                </a:cubicBezTo>
                <a:cubicBezTo>
                  <a:pt x="4191" y="5651"/>
                  <a:pt x="4202" y="5661"/>
                  <a:pt x="4252" y="5653"/>
                </a:cubicBezTo>
                <a:cubicBezTo>
                  <a:pt x="4295" y="5646"/>
                  <a:pt x="4323" y="5612"/>
                  <a:pt x="4334" y="5551"/>
                </a:cubicBezTo>
                <a:cubicBezTo>
                  <a:pt x="4358" y="5424"/>
                  <a:pt x="4419" y="5424"/>
                  <a:pt x="4432" y="5552"/>
                </a:cubicBezTo>
                <a:cubicBezTo>
                  <a:pt x="4439" y="5621"/>
                  <a:pt x="4461" y="5657"/>
                  <a:pt x="4493" y="5657"/>
                </a:cubicBezTo>
                <a:cubicBezTo>
                  <a:pt x="4530" y="5657"/>
                  <a:pt x="4543" y="5621"/>
                  <a:pt x="4543" y="5523"/>
                </a:cubicBezTo>
                <a:cubicBezTo>
                  <a:pt x="4543" y="5364"/>
                  <a:pt x="4501" y="5321"/>
                  <a:pt x="4345" y="5321"/>
                </a:cubicBezTo>
                <a:close/>
                <a:moveTo>
                  <a:pt x="8557" y="5322"/>
                </a:moveTo>
                <a:cubicBezTo>
                  <a:pt x="8438" y="5322"/>
                  <a:pt x="8393" y="5359"/>
                  <a:pt x="8380" y="5473"/>
                </a:cubicBezTo>
                <a:cubicBezTo>
                  <a:pt x="8371" y="5549"/>
                  <a:pt x="8386" y="5593"/>
                  <a:pt x="8433" y="5632"/>
                </a:cubicBezTo>
                <a:cubicBezTo>
                  <a:pt x="8513" y="5696"/>
                  <a:pt x="8564" y="5699"/>
                  <a:pt x="8665" y="5641"/>
                </a:cubicBezTo>
                <a:cubicBezTo>
                  <a:pt x="8818" y="5555"/>
                  <a:pt x="8738" y="5321"/>
                  <a:pt x="8557" y="5322"/>
                </a:cubicBezTo>
                <a:close/>
                <a:moveTo>
                  <a:pt x="6851" y="5323"/>
                </a:moveTo>
                <a:cubicBezTo>
                  <a:pt x="6804" y="5322"/>
                  <a:pt x="6757" y="5336"/>
                  <a:pt x="6728" y="5364"/>
                </a:cubicBezTo>
                <a:cubicBezTo>
                  <a:pt x="6689" y="5402"/>
                  <a:pt x="6678" y="5402"/>
                  <a:pt x="6624" y="5362"/>
                </a:cubicBezTo>
                <a:cubicBezTo>
                  <a:pt x="6583" y="5332"/>
                  <a:pt x="6513" y="5320"/>
                  <a:pt x="6411" y="5326"/>
                </a:cubicBezTo>
                <a:lnTo>
                  <a:pt x="6261" y="5335"/>
                </a:lnTo>
                <a:lnTo>
                  <a:pt x="6261" y="5489"/>
                </a:lnTo>
                <a:lnTo>
                  <a:pt x="6261" y="5643"/>
                </a:lnTo>
                <a:lnTo>
                  <a:pt x="6511" y="5644"/>
                </a:lnTo>
                <a:cubicBezTo>
                  <a:pt x="6648" y="5645"/>
                  <a:pt x="6772" y="5654"/>
                  <a:pt x="6786" y="5665"/>
                </a:cubicBezTo>
                <a:cubicBezTo>
                  <a:pt x="6818" y="5691"/>
                  <a:pt x="6847" y="5690"/>
                  <a:pt x="6948" y="5659"/>
                </a:cubicBezTo>
                <a:cubicBezTo>
                  <a:pt x="7020" y="5637"/>
                  <a:pt x="7032" y="5616"/>
                  <a:pt x="7028" y="5522"/>
                </a:cubicBezTo>
                <a:cubicBezTo>
                  <a:pt x="7025" y="5461"/>
                  <a:pt x="7001" y="5391"/>
                  <a:pt x="6975" y="5366"/>
                </a:cubicBezTo>
                <a:cubicBezTo>
                  <a:pt x="6946" y="5338"/>
                  <a:pt x="6899" y="5323"/>
                  <a:pt x="6851" y="5323"/>
                </a:cubicBezTo>
                <a:close/>
                <a:moveTo>
                  <a:pt x="8089" y="5520"/>
                </a:moveTo>
                <a:cubicBezTo>
                  <a:pt x="8071" y="5523"/>
                  <a:pt x="8054" y="5529"/>
                  <a:pt x="8040" y="5540"/>
                </a:cubicBezTo>
                <a:cubicBezTo>
                  <a:pt x="8021" y="5556"/>
                  <a:pt x="8014" y="5590"/>
                  <a:pt x="8026" y="5615"/>
                </a:cubicBezTo>
                <a:cubicBezTo>
                  <a:pt x="8058" y="5681"/>
                  <a:pt x="8205" y="5659"/>
                  <a:pt x="8205" y="5588"/>
                </a:cubicBezTo>
                <a:cubicBezTo>
                  <a:pt x="8205" y="5542"/>
                  <a:pt x="8143" y="5512"/>
                  <a:pt x="8089" y="5520"/>
                </a:cubicBezTo>
                <a:close/>
                <a:moveTo>
                  <a:pt x="3947" y="5853"/>
                </a:moveTo>
                <a:cubicBezTo>
                  <a:pt x="3926" y="5853"/>
                  <a:pt x="3919" y="5879"/>
                  <a:pt x="3929" y="5912"/>
                </a:cubicBezTo>
                <a:cubicBezTo>
                  <a:pt x="3943" y="5955"/>
                  <a:pt x="3929" y="5975"/>
                  <a:pt x="3880" y="5986"/>
                </a:cubicBezTo>
                <a:cubicBezTo>
                  <a:pt x="3825" y="5998"/>
                  <a:pt x="3820" y="6007"/>
                  <a:pt x="3855" y="6041"/>
                </a:cubicBezTo>
                <a:cubicBezTo>
                  <a:pt x="3916" y="6101"/>
                  <a:pt x="3919" y="6154"/>
                  <a:pt x="3863" y="6191"/>
                </a:cubicBezTo>
                <a:cubicBezTo>
                  <a:pt x="3836" y="6209"/>
                  <a:pt x="3814" y="6242"/>
                  <a:pt x="3814" y="6264"/>
                </a:cubicBezTo>
                <a:cubicBezTo>
                  <a:pt x="3814" y="6295"/>
                  <a:pt x="3854" y="6302"/>
                  <a:pt x="3979" y="6296"/>
                </a:cubicBezTo>
                <a:cubicBezTo>
                  <a:pt x="4070" y="6291"/>
                  <a:pt x="4140" y="6274"/>
                  <a:pt x="4135" y="6259"/>
                </a:cubicBezTo>
                <a:cubicBezTo>
                  <a:pt x="4130" y="6244"/>
                  <a:pt x="4099" y="6231"/>
                  <a:pt x="4065" y="6231"/>
                </a:cubicBezTo>
                <a:cubicBezTo>
                  <a:pt x="4015" y="6231"/>
                  <a:pt x="4003" y="6200"/>
                  <a:pt x="3995" y="6042"/>
                </a:cubicBezTo>
                <a:cubicBezTo>
                  <a:pt x="3989" y="5932"/>
                  <a:pt x="3968" y="5853"/>
                  <a:pt x="3947" y="5853"/>
                </a:cubicBezTo>
                <a:close/>
                <a:moveTo>
                  <a:pt x="5211" y="5853"/>
                </a:moveTo>
                <a:cubicBezTo>
                  <a:pt x="5176" y="5853"/>
                  <a:pt x="5166" y="5872"/>
                  <a:pt x="5178" y="5909"/>
                </a:cubicBezTo>
                <a:cubicBezTo>
                  <a:pt x="5189" y="5943"/>
                  <a:pt x="5174" y="5975"/>
                  <a:pt x="5143" y="5989"/>
                </a:cubicBezTo>
                <a:cubicBezTo>
                  <a:pt x="5099" y="6009"/>
                  <a:pt x="5098" y="6021"/>
                  <a:pt x="5137" y="6072"/>
                </a:cubicBezTo>
                <a:cubicBezTo>
                  <a:pt x="5173" y="6119"/>
                  <a:pt x="5175" y="6139"/>
                  <a:pt x="5141" y="6166"/>
                </a:cubicBezTo>
                <a:cubicBezTo>
                  <a:pt x="5118" y="6185"/>
                  <a:pt x="5099" y="6223"/>
                  <a:pt x="5099" y="6251"/>
                </a:cubicBezTo>
                <a:cubicBezTo>
                  <a:pt x="5099" y="6291"/>
                  <a:pt x="5126" y="6301"/>
                  <a:pt x="5235" y="6301"/>
                </a:cubicBezTo>
                <a:cubicBezTo>
                  <a:pt x="5310" y="6301"/>
                  <a:pt x="5382" y="6288"/>
                  <a:pt x="5395" y="6272"/>
                </a:cubicBezTo>
                <a:cubicBezTo>
                  <a:pt x="5410" y="6252"/>
                  <a:pt x="5433" y="6254"/>
                  <a:pt x="5468" y="6277"/>
                </a:cubicBezTo>
                <a:cubicBezTo>
                  <a:pt x="5529" y="6318"/>
                  <a:pt x="5574" y="6285"/>
                  <a:pt x="5590" y="6189"/>
                </a:cubicBezTo>
                <a:cubicBezTo>
                  <a:pt x="5606" y="6087"/>
                  <a:pt x="5669" y="6103"/>
                  <a:pt x="5682" y="6212"/>
                </a:cubicBezTo>
                <a:cubicBezTo>
                  <a:pt x="5699" y="6358"/>
                  <a:pt x="5775" y="6304"/>
                  <a:pt x="5775" y="6145"/>
                </a:cubicBezTo>
                <a:lnTo>
                  <a:pt x="5775" y="6007"/>
                </a:lnTo>
                <a:lnTo>
                  <a:pt x="5610" y="5999"/>
                </a:lnTo>
                <a:lnTo>
                  <a:pt x="5445" y="5990"/>
                </a:lnTo>
                <a:lnTo>
                  <a:pt x="5445" y="6088"/>
                </a:lnTo>
                <a:cubicBezTo>
                  <a:pt x="5445" y="6309"/>
                  <a:pt x="5274" y="6223"/>
                  <a:pt x="5267" y="5999"/>
                </a:cubicBezTo>
                <a:cubicBezTo>
                  <a:pt x="5264" y="5890"/>
                  <a:pt x="5249" y="5853"/>
                  <a:pt x="5211" y="5853"/>
                </a:cubicBezTo>
                <a:close/>
                <a:moveTo>
                  <a:pt x="7328" y="5860"/>
                </a:moveTo>
                <a:cubicBezTo>
                  <a:pt x="7303" y="5853"/>
                  <a:pt x="7285" y="5872"/>
                  <a:pt x="7285" y="5905"/>
                </a:cubicBezTo>
                <a:cubicBezTo>
                  <a:pt x="7285" y="5936"/>
                  <a:pt x="7257" y="5976"/>
                  <a:pt x="7224" y="5992"/>
                </a:cubicBezTo>
                <a:cubicBezTo>
                  <a:pt x="7166" y="6020"/>
                  <a:pt x="7166" y="6023"/>
                  <a:pt x="7224" y="6051"/>
                </a:cubicBezTo>
                <a:cubicBezTo>
                  <a:pt x="7307" y="6091"/>
                  <a:pt x="7301" y="6191"/>
                  <a:pt x="7215" y="6209"/>
                </a:cubicBezTo>
                <a:cubicBezTo>
                  <a:pt x="7146" y="6224"/>
                  <a:pt x="7128" y="6250"/>
                  <a:pt x="7165" y="6279"/>
                </a:cubicBezTo>
                <a:cubicBezTo>
                  <a:pt x="7198" y="6306"/>
                  <a:pt x="7456" y="6299"/>
                  <a:pt x="7478" y="6271"/>
                </a:cubicBezTo>
                <a:cubicBezTo>
                  <a:pt x="7492" y="6253"/>
                  <a:pt x="7517" y="6255"/>
                  <a:pt x="7549" y="6277"/>
                </a:cubicBezTo>
                <a:cubicBezTo>
                  <a:pt x="7617" y="6322"/>
                  <a:pt x="7660" y="6283"/>
                  <a:pt x="7673" y="6162"/>
                </a:cubicBezTo>
                <a:cubicBezTo>
                  <a:pt x="7688" y="6036"/>
                  <a:pt x="7748" y="6045"/>
                  <a:pt x="7770" y="6176"/>
                </a:cubicBezTo>
                <a:cubicBezTo>
                  <a:pt x="7796" y="6322"/>
                  <a:pt x="7856" y="6296"/>
                  <a:pt x="7868" y="6133"/>
                </a:cubicBezTo>
                <a:lnTo>
                  <a:pt x="7878" y="5993"/>
                </a:lnTo>
                <a:lnTo>
                  <a:pt x="7699" y="5993"/>
                </a:lnTo>
                <a:lnTo>
                  <a:pt x="7520" y="5993"/>
                </a:lnTo>
                <a:lnTo>
                  <a:pt x="7535" y="6078"/>
                </a:lnTo>
                <a:cubicBezTo>
                  <a:pt x="7551" y="6168"/>
                  <a:pt x="7480" y="6246"/>
                  <a:pt x="7424" y="6200"/>
                </a:cubicBezTo>
                <a:cubicBezTo>
                  <a:pt x="7407" y="6186"/>
                  <a:pt x="7389" y="6107"/>
                  <a:pt x="7383" y="6024"/>
                </a:cubicBezTo>
                <a:cubicBezTo>
                  <a:pt x="7376" y="5934"/>
                  <a:pt x="7354" y="5867"/>
                  <a:pt x="7328" y="5860"/>
                </a:cubicBezTo>
                <a:close/>
                <a:moveTo>
                  <a:pt x="4237" y="5990"/>
                </a:moveTo>
                <a:lnTo>
                  <a:pt x="4222" y="6125"/>
                </a:lnTo>
                <a:cubicBezTo>
                  <a:pt x="4214" y="6199"/>
                  <a:pt x="4214" y="6270"/>
                  <a:pt x="4222" y="6282"/>
                </a:cubicBezTo>
                <a:cubicBezTo>
                  <a:pt x="4256" y="6333"/>
                  <a:pt x="4318" y="6276"/>
                  <a:pt x="4334" y="6179"/>
                </a:cubicBezTo>
                <a:cubicBezTo>
                  <a:pt x="4358" y="6035"/>
                  <a:pt x="4419" y="6039"/>
                  <a:pt x="4432" y="6184"/>
                </a:cubicBezTo>
                <a:cubicBezTo>
                  <a:pt x="4447" y="6355"/>
                  <a:pt x="4526" y="6322"/>
                  <a:pt x="4526" y="6145"/>
                </a:cubicBezTo>
                <a:lnTo>
                  <a:pt x="4526" y="6007"/>
                </a:lnTo>
                <a:lnTo>
                  <a:pt x="4382" y="5999"/>
                </a:lnTo>
                <a:lnTo>
                  <a:pt x="4237" y="5990"/>
                </a:lnTo>
                <a:close/>
                <a:moveTo>
                  <a:pt x="2946" y="5995"/>
                </a:moveTo>
                <a:lnTo>
                  <a:pt x="2946" y="6133"/>
                </a:lnTo>
                <a:cubicBezTo>
                  <a:pt x="2946" y="6296"/>
                  <a:pt x="2901" y="6327"/>
                  <a:pt x="2671" y="6320"/>
                </a:cubicBezTo>
                <a:cubicBezTo>
                  <a:pt x="2575" y="6317"/>
                  <a:pt x="2513" y="6329"/>
                  <a:pt x="2504" y="6350"/>
                </a:cubicBezTo>
                <a:cubicBezTo>
                  <a:pt x="2494" y="6376"/>
                  <a:pt x="2542" y="6386"/>
                  <a:pt x="2677" y="6386"/>
                </a:cubicBezTo>
                <a:cubicBezTo>
                  <a:pt x="2821" y="6386"/>
                  <a:pt x="2880" y="6372"/>
                  <a:pt x="2928" y="6330"/>
                </a:cubicBezTo>
                <a:cubicBezTo>
                  <a:pt x="2976" y="6287"/>
                  <a:pt x="3023" y="6278"/>
                  <a:pt x="3139" y="6286"/>
                </a:cubicBezTo>
                <a:cubicBezTo>
                  <a:pt x="3251" y="6295"/>
                  <a:pt x="3293" y="6287"/>
                  <a:pt x="3309" y="6254"/>
                </a:cubicBezTo>
                <a:cubicBezTo>
                  <a:pt x="3328" y="6214"/>
                  <a:pt x="3335" y="6213"/>
                  <a:pt x="3389" y="6253"/>
                </a:cubicBezTo>
                <a:cubicBezTo>
                  <a:pt x="3423" y="6278"/>
                  <a:pt x="3502" y="6295"/>
                  <a:pt x="3571" y="6292"/>
                </a:cubicBezTo>
                <a:cubicBezTo>
                  <a:pt x="3689" y="6288"/>
                  <a:pt x="3693" y="6284"/>
                  <a:pt x="3704" y="6164"/>
                </a:cubicBezTo>
                <a:cubicBezTo>
                  <a:pt x="3711" y="6086"/>
                  <a:pt x="3698" y="6032"/>
                  <a:pt x="3670" y="6018"/>
                </a:cubicBezTo>
                <a:cubicBezTo>
                  <a:pt x="3646" y="6006"/>
                  <a:pt x="3473" y="5996"/>
                  <a:pt x="3286" y="5996"/>
                </a:cubicBezTo>
                <a:lnTo>
                  <a:pt x="2946" y="5995"/>
                </a:lnTo>
                <a:close/>
                <a:moveTo>
                  <a:pt x="6244" y="5995"/>
                </a:moveTo>
                <a:lnTo>
                  <a:pt x="6244" y="6129"/>
                </a:lnTo>
                <a:cubicBezTo>
                  <a:pt x="6244" y="6203"/>
                  <a:pt x="6251" y="6270"/>
                  <a:pt x="6260" y="6278"/>
                </a:cubicBezTo>
                <a:cubicBezTo>
                  <a:pt x="6284" y="6296"/>
                  <a:pt x="6622" y="6285"/>
                  <a:pt x="6648" y="6264"/>
                </a:cubicBezTo>
                <a:cubicBezTo>
                  <a:pt x="6659" y="6255"/>
                  <a:pt x="6699" y="6260"/>
                  <a:pt x="6736" y="6276"/>
                </a:cubicBezTo>
                <a:cubicBezTo>
                  <a:pt x="6772" y="6292"/>
                  <a:pt x="6852" y="6301"/>
                  <a:pt x="6913" y="6296"/>
                </a:cubicBezTo>
                <a:cubicBezTo>
                  <a:pt x="7017" y="6288"/>
                  <a:pt x="7025" y="6280"/>
                  <a:pt x="7029" y="6176"/>
                </a:cubicBezTo>
                <a:cubicBezTo>
                  <a:pt x="7036" y="5995"/>
                  <a:pt x="7039" y="5996"/>
                  <a:pt x="6623" y="5996"/>
                </a:cubicBezTo>
                <a:lnTo>
                  <a:pt x="6244" y="5995"/>
                </a:lnTo>
                <a:close/>
                <a:moveTo>
                  <a:pt x="8525" y="5995"/>
                </a:moveTo>
                <a:cubicBezTo>
                  <a:pt x="8470" y="5998"/>
                  <a:pt x="8423" y="6008"/>
                  <a:pt x="8409" y="6025"/>
                </a:cubicBezTo>
                <a:cubicBezTo>
                  <a:pt x="8370" y="6077"/>
                  <a:pt x="8389" y="6253"/>
                  <a:pt x="8438" y="6278"/>
                </a:cubicBezTo>
                <a:cubicBezTo>
                  <a:pt x="8520" y="6320"/>
                  <a:pt x="8669" y="6303"/>
                  <a:pt x="8706" y="6247"/>
                </a:cubicBezTo>
                <a:cubicBezTo>
                  <a:pt x="8761" y="6164"/>
                  <a:pt x="8751" y="6030"/>
                  <a:pt x="8688" y="6010"/>
                </a:cubicBezTo>
                <a:cubicBezTo>
                  <a:pt x="8643" y="5996"/>
                  <a:pt x="8580" y="5992"/>
                  <a:pt x="8525" y="5995"/>
                </a:cubicBezTo>
                <a:close/>
                <a:moveTo>
                  <a:pt x="8117" y="6162"/>
                </a:moveTo>
                <a:cubicBezTo>
                  <a:pt x="8040" y="6162"/>
                  <a:pt x="8014" y="6174"/>
                  <a:pt x="8014" y="6213"/>
                </a:cubicBezTo>
                <a:cubicBezTo>
                  <a:pt x="8014" y="6241"/>
                  <a:pt x="8024" y="6273"/>
                  <a:pt x="8037" y="6283"/>
                </a:cubicBezTo>
                <a:cubicBezTo>
                  <a:pt x="8094" y="6329"/>
                  <a:pt x="8222" y="6281"/>
                  <a:pt x="8222" y="6214"/>
                </a:cubicBezTo>
                <a:cubicBezTo>
                  <a:pt x="8222" y="6174"/>
                  <a:pt x="8197" y="6162"/>
                  <a:pt x="8117" y="6162"/>
                </a:cubicBezTo>
                <a:close/>
                <a:moveTo>
                  <a:pt x="10573" y="6442"/>
                </a:moveTo>
                <a:cubicBezTo>
                  <a:pt x="10558" y="6442"/>
                  <a:pt x="10557" y="6482"/>
                  <a:pt x="10570" y="6532"/>
                </a:cubicBezTo>
                <a:cubicBezTo>
                  <a:pt x="10601" y="6649"/>
                  <a:pt x="10601" y="6767"/>
                  <a:pt x="10570" y="6885"/>
                </a:cubicBezTo>
                <a:cubicBezTo>
                  <a:pt x="10550" y="6963"/>
                  <a:pt x="10555" y="6976"/>
                  <a:pt x="10605" y="6968"/>
                </a:cubicBezTo>
                <a:cubicBezTo>
                  <a:pt x="10685" y="6956"/>
                  <a:pt x="10732" y="6796"/>
                  <a:pt x="10708" y="6625"/>
                </a:cubicBezTo>
                <a:cubicBezTo>
                  <a:pt x="10689" y="6501"/>
                  <a:pt x="10647" y="6443"/>
                  <a:pt x="10573" y="6442"/>
                </a:cubicBezTo>
                <a:close/>
                <a:moveTo>
                  <a:pt x="8605" y="6462"/>
                </a:moveTo>
                <a:cubicBezTo>
                  <a:pt x="8588" y="6470"/>
                  <a:pt x="8565" y="6486"/>
                  <a:pt x="8537" y="6509"/>
                </a:cubicBezTo>
                <a:cubicBezTo>
                  <a:pt x="8442" y="6591"/>
                  <a:pt x="8430" y="6801"/>
                  <a:pt x="8515" y="6905"/>
                </a:cubicBezTo>
                <a:cubicBezTo>
                  <a:pt x="8546" y="6943"/>
                  <a:pt x="8583" y="6973"/>
                  <a:pt x="8599" y="6973"/>
                </a:cubicBezTo>
                <a:cubicBezTo>
                  <a:pt x="8662" y="6973"/>
                  <a:pt x="8664" y="6934"/>
                  <a:pt x="8604" y="6827"/>
                </a:cubicBezTo>
                <a:cubicBezTo>
                  <a:pt x="8543" y="6716"/>
                  <a:pt x="8543" y="6709"/>
                  <a:pt x="8605" y="6592"/>
                </a:cubicBezTo>
                <a:cubicBezTo>
                  <a:pt x="8661" y="6487"/>
                  <a:pt x="8658" y="6439"/>
                  <a:pt x="8605" y="6462"/>
                </a:cubicBezTo>
                <a:close/>
                <a:moveTo>
                  <a:pt x="13263" y="6481"/>
                </a:moveTo>
                <a:cubicBezTo>
                  <a:pt x="13225" y="6479"/>
                  <a:pt x="13168" y="6504"/>
                  <a:pt x="13084" y="6557"/>
                </a:cubicBezTo>
                <a:cubicBezTo>
                  <a:pt x="12969" y="6630"/>
                  <a:pt x="12969" y="6632"/>
                  <a:pt x="13042" y="6663"/>
                </a:cubicBezTo>
                <a:cubicBezTo>
                  <a:pt x="13099" y="6688"/>
                  <a:pt x="13116" y="6722"/>
                  <a:pt x="13116" y="6806"/>
                </a:cubicBezTo>
                <a:cubicBezTo>
                  <a:pt x="13116" y="6886"/>
                  <a:pt x="13130" y="6917"/>
                  <a:pt x="13168" y="6917"/>
                </a:cubicBezTo>
                <a:cubicBezTo>
                  <a:pt x="13206" y="6917"/>
                  <a:pt x="13220" y="6886"/>
                  <a:pt x="13220" y="6805"/>
                </a:cubicBezTo>
                <a:cubicBezTo>
                  <a:pt x="13220" y="6734"/>
                  <a:pt x="13238" y="6686"/>
                  <a:pt x="13268" y="6676"/>
                </a:cubicBezTo>
                <a:cubicBezTo>
                  <a:pt x="13296" y="6668"/>
                  <a:pt x="13317" y="6622"/>
                  <a:pt x="13317" y="6569"/>
                </a:cubicBezTo>
                <a:cubicBezTo>
                  <a:pt x="13317" y="6512"/>
                  <a:pt x="13300" y="6483"/>
                  <a:pt x="13263" y="6481"/>
                </a:cubicBezTo>
                <a:close/>
                <a:moveTo>
                  <a:pt x="17069" y="6481"/>
                </a:moveTo>
                <a:cubicBezTo>
                  <a:pt x="17033" y="6463"/>
                  <a:pt x="16858" y="6534"/>
                  <a:pt x="16801" y="6589"/>
                </a:cubicBezTo>
                <a:cubicBezTo>
                  <a:pt x="16769" y="6621"/>
                  <a:pt x="16771" y="6637"/>
                  <a:pt x="16812" y="6665"/>
                </a:cubicBezTo>
                <a:cubicBezTo>
                  <a:pt x="16843" y="6686"/>
                  <a:pt x="16864" y="6746"/>
                  <a:pt x="16864" y="6811"/>
                </a:cubicBezTo>
                <a:cubicBezTo>
                  <a:pt x="16864" y="6901"/>
                  <a:pt x="16875" y="6920"/>
                  <a:pt x="16925" y="6912"/>
                </a:cubicBezTo>
                <a:cubicBezTo>
                  <a:pt x="16970" y="6905"/>
                  <a:pt x="16983" y="6880"/>
                  <a:pt x="16975" y="6814"/>
                </a:cubicBezTo>
                <a:cubicBezTo>
                  <a:pt x="16968" y="6753"/>
                  <a:pt x="16985" y="6715"/>
                  <a:pt x="17032" y="6689"/>
                </a:cubicBezTo>
                <a:cubicBezTo>
                  <a:pt x="17099" y="6651"/>
                  <a:pt x="17125" y="6509"/>
                  <a:pt x="17069" y="6481"/>
                </a:cubicBezTo>
                <a:close/>
                <a:moveTo>
                  <a:pt x="3025" y="6483"/>
                </a:moveTo>
                <a:cubicBezTo>
                  <a:pt x="3011" y="6485"/>
                  <a:pt x="2996" y="6490"/>
                  <a:pt x="2979" y="6499"/>
                </a:cubicBezTo>
                <a:cubicBezTo>
                  <a:pt x="2951" y="6513"/>
                  <a:pt x="2941" y="6525"/>
                  <a:pt x="2956" y="6525"/>
                </a:cubicBezTo>
                <a:cubicBezTo>
                  <a:pt x="2971" y="6526"/>
                  <a:pt x="2965" y="6552"/>
                  <a:pt x="2944" y="6584"/>
                </a:cubicBezTo>
                <a:cubicBezTo>
                  <a:pt x="2915" y="6627"/>
                  <a:pt x="2895" y="6635"/>
                  <a:pt x="2867" y="6612"/>
                </a:cubicBezTo>
                <a:cubicBezTo>
                  <a:pt x="2807" y="6564"/>
                  <a:pt x="2652" y="6576"/>
                  <a:pt x="2557" y="6636"/>
                </a:cubicBezTo>
                <a:cubicBezTo>
                  <a:pt x="2473" y="6690"/>
                  <a:pt x="2472" y="6690"/>
                  <a:pt x="2413" y="6634"/>
                </a:cubicBezTo>
                <a:cubicBezTo>
                  <a:pt x="2328" y="6555"/>
                  <a:pt x="2131" y="6570"/>
                  <a:pt x="2130" y="6657"/>
                </a:cubicBezTo>
                <a:cubicBezTo>
                  <a:pt x="2129" y="6691"/>
                  <a:pt x="2117" y="6728"/>
                  <a:pt x="2103" y="6739"/>
                </a:cubicBezTo>
                <a:cubicBezTo>
                  <a:pt x="2060" y="6774"/>
                  <a:pt x="2076" y="6856"/>
                  <a:pt x="2135" y="6903"/>
                </a:cubicBezTo>
                <a:cubicBezTo>
                  <a:pt x="2198" y="6954"/>
                  <a:pt x="2369" y="6938"/>
                  <a:pt x="2461" y="6874"/>
                </a:cubicBezTo>
                <a:cubicBezTo>
                  <a:pt x="2504" y="6844"/>
                  <a:pt x="2526" y="6847"/>
                  <a:pt x="2594" y="6892"/>
                </a:cubicBezTo>
                <a:cubicBezTo>
                  <a:pt x="2692" y="6956"/>
                  <a:pt x="2783" y="6960"/>
                  <a:pt x="2841" y="6905"/>
                </a:cubicBezTo>
                <a:cubicBezTo>
                  <a:pt x="2873" y="6873"/>
                  <a:pt x="2901" y="6871"/>
                  <a:pt x="2966" y="6895"/>
                </a:cubicBezTo>
                <a:cubicBezTo>
                  <a:pt x="3027" y="6918"/>
                  <a:pt x="3062" y="6917"/>
                  <a:pt x="3099" y="6893"/>
                </a:cubicBezTo>
                <a:cubicBezTo>
                  <a:pt x="3133" y="6870"/>
                  <a:pt x="3155" y="6868"/>
                  <a:pt x="3170" y="6888"/>
                </a:cubicBezTo>
                <a:cubicBezTo>
                  <a:pt x="3183" y="6904"/>
                  <a:pt x="3225" y="6917"/>
                  <a:pt x="3264" y="6917"/>
                </a:cubicBezTo>
                <a:cubicBezTo>
                  <a:pt x="3335" y="6917"/>
                  <a:pt x="3335" y="6917"/>
                  <a:pt x="3261" y="6816"/>
                </a:cubicBezTo>
                <a:cubicBezTo>
                  <a:pt x="3194" y="6724"/>
                  <a:pt x="3192" y="6710"/>
                  <a:pt x="3240" y="6667"/>
                </a:cubicBezTo>
                <a:cubicBezTo>
                  <a:pt x="3306" y="6608"/>
                  <a:pt x="3307" y="6582"/>
                  <a:pt x="3244" y="6582"/>
                </a:cubicBezTo>
                <a:cubicBezTo>
                  <a:pt x="3218" y="6582"/>
                  <a:pt x="3187" y="6601"/>
                  <a:pt x="3176" y="6625"/>
                </a:cubicBezTo>
                <a:cubicBezTo>
                  <a:pt x="3147" y="6687"/>
                  <a:pt x="3085" y="6648"/>
                  <a:pt x="3085" y="6567"/>
                </a:cubicBezTo>
                <a:cubicBezTo>
                  <a:pt x="3085" y="6508"/>
                  <a:pt x="3064" y="6479"/>
                  <a:pt x="3025" y="6483"/>
                </a:cubicBezTo>
                <a:close/>
                <a:moveTo>
                  <a:pt x="8041" y="6484"/>
                </a:moveTo>
                <a:cubicBezTo>
                  <a:pt x="8028" y="6480"/>
                  <a:pt x="8014" y="6485"/>
                  <a:pt x="7996" y="6497"/>
                </a:cubicBezTo>
                <a:cubicBezTo>
                  <a:pt x="7969" y="6515"/>
                  <a:pt x="7956" y="6545"/>
                  <a:pt x="7965" y="6565"/>
                </a:cubicBezTo>
                <a:cubicBezTo>
                  <a:pt x="7974" y="6584"/>
                  <a:pt x="7958" y="6616"/>
                  <a:pt x="7929" y="6636"/>
                </a:cubicBezTo>
                <a:cubicBezTo>
                  <a:pt x="7885" y="6665"/>
                  <a:pt x="7872" y="6664"/>
                  <a:pt x="7854" y="6626"/>
                </a:cubicBezTo>
                <a:cubicBezTo>
                  <a:pt x="7832" y="6581"/>
                  <a:pt x="7718" y="6567"/>
                  <a:pt x="7618" y="6598"/>
                </a:cubicBezTo>
                <a:cubicBezTo>
                  <a:pt x="7546" y="6620"/>
                  <a:pt x="7547" y="6717"/>
                  <a:pt x="7619" y="6782"/>
                </a:cubicBezTo>
                <a:cubicBezTo>
                  <a:pt x="7671" y="6829"/>
                  <a:pt x="7671" y="6833"/>
                  <a:pt x="7619" y="6850"/>
                </a:cubicBezTo>
                <a:cubicBezTo>
                  <a:pt x="7545" y="6873"/>
                  <a:pt x="7547" y="6910"/>
                  <a:pt x="7623" y="6926"/>
                </a:cubicBezTo>
                <a:cubicBezTo>
                  <a:pt x="7739" y="6950"/>
                  <a:pt x="7768" y="6945"/>
                  <a:pt x="7833" y="6888"/>
                </a:cubicBezTo>
                <a:cubicBezTo>
                  <a:pt x="7892" y="6838"/>
                  <a:pt x="7904" y="6836"/>
                  <a:pt x="7943" y="6874"/>
                </a:cubicBezTo>
                <a:cubicBezTo>
                  <a:pt x="8023" y="6952"/>
                  <a:pt x="8079" y="6924"/>
                  <a:pt x="8090" y="6799"/>
                </a:cubicBezTo>
                <a:cubicBezTo>
                  <a:pt x="8096" y="6733"/>
                  <a:pt x="8116" y="6679"/>
                  <a:pt x="8135" y="6679"/>
                </a:cubicBezTo>
                <a:cubicBezTo>
                  <a:pt x="8154" y="6679"/>
                  <a:pt x="8175" y="6733"/>
                  <a:pt x="8181" y="6799"/>
                </a:cubicBezTo>
                <a:cubicBezTo>
                  <a:pt x="8188" y="6882"/>
                  <a:pt x="8207" y="6917"/>
                  <a:pt x="8243" y="6917"/>
                </a:cubicBezTo>
                <a:cubicBezTo>
                  <a:pt x="8284" y="6917"/>
                  <a:pt x="8292" y="6884"/>
                  <a:pt x="8284" y="6756"/>
                </a:cubicBezTo>
                <a:cubicBezTo>
                  <a:pt x="8275" y="6614"/>
                  <a:pt x="8265" y="6594"/>
                  <a:pt x="8196" y="6586"/>
                </a:cubicBezTo>
                <a:cubicBezTo>
                  <a:pt x="8153" y="6581"/>
                  <a:pt x="8101" y="6553"/>
                  <a:pt x="8080" y="6522"/>
                </a:cubicBezTo>
                <a:cubicBezTo>
                  <a:pt x="8066" y="6500"/>
                  <a:pt x="8054" y="6488"/>
                  <a:pt x="8041" y="6484"/>
                </a:cubicBezTo>
                <a:close/>
                <a:moveTo>
                  <a:pt x="9265" y="6486"/>
                </a:moveTo>
                <a:cubicBezTo>
                  <a:pt x="9243" y="6492"/>
                  <a:pt x="9228" y="6515"/>
                  <a:pt x="9228" y="6553"/>
                </a:cubicBezTo>
                <a:cubicBezTo>
                  <a:pt x="9228" y="6615"/>
                  <a:pt x="9173" y="6651"/>
                  <a:pt x="9142" y="6610"/>
                </a:cubicBezTo>
                <a:cubicBezTo>
                  <a:pt x="9108" y="6566"/>
                  <a:pt x="8928" y="6576"/>
                  <a:pt x="8867" y="6625"/>
                </a:cubicBezTo>
                <a:cubicBezTo>
                  <a:pt x="8784" y="6692"/>
                  <a:pt x="8797" y="6850"/>
                  <a:pt x="8889" y="6902"/>
                </a:cubicBezTo>
                <a:cubicBezTo>
                  <a:pt x="8977" y="6952"/>
                  <a:pt x="9076" y="6958"/>
                  <a:pt x="9107" y="6917"/>
                </a:cubicBezTo>
                <a:cubicBezTo>
                  <a:pt x="9119" y="6902"/>
                  <a:pt x="9178" y="6892"/>
                  <a:pt x="9239" y="6896"/>
                </a:cubicBezTo>
                <a:cubicBezTo>
                  <a:pt x="9343" y="6903"/>
                  <a:pt x="9351" y="6897"/>
                  <a:pt x="9367" y="6798"/>
                </a:cubicBezTo>
                <a:cubicBezTo>
                  <a:pt x="9391" y="6653"/>
                  <a:pt x="9451" y="6653"/>
                  <a:pt x="9464" y="6799"/>
                </a:cubicBezTo>
                <a:cubicBezTo>
                  <a:pt x="9475" y="6923"/>
                  <a:pt x="9490" y="6933"/>
                  <a:pt x="9575" y="6890"/>
                </a:cubicBezTo>
                <a:cubicBezTo>
                  <a:pt x="9610" y="6872"/>
                  <a:pt x="9645" y="6878"/>
                  <a:pt x="9684" y="6907"/>
                </a:cubicBezTo>
                <a:cubicBezTo>
                  <a:pt x="9728" y="6938"/>
                  <a:pt x="9771" y="6942"/>
                  <a:pt x="9858" y="6924"/>
                </a:cubicBezTo>
                <a:cubicBezTo>
                  <a:pt x="9965" y="6902"/>
                  <a:pt x="9976" y="6890"/>
                  <a:pt x="9986" y="6781"/>
                </a:cubicBezTo>
                <a:cubicBezTo>
                  <a:pt x="9999" y="6634"/>
                  <a:pt x="9950" y="6582"/>
                  <a:pt x="9800" y="6582"/>
                </a:cubicBezTo>
                <a:cubicBezTo>
                  <a:pt x="9692" y="6582"/>
                  <a:pt x="9683" y="6588"/>
                  <a:pt x="9673" y="6686"/>
                </a:cubicBezTo>
                <a:cubicBezTo>
                  <a:pt x="9661" y="6810"/>
                  <a:pt x="9600" y="6823"/>
                  <a:pt x="9575" y="6706"/>
                </a:cubicBezTo>
                <a:cubicBezTo>
                  <a:pt x="9566" y="6661"/>
                  <a:pt x="9526" y="6612"/>
                  <a:pt x="9486" y="6596"/>
                </a:cubicBezTo>
                <a:cubicBezTo>
                  <a:pt x="9446" y="6580"/>
                  <a:pt x="9387" y="6545"/>
                  <a:pt x="9353" y="6518"/>
                </a:cubicBezTo>
                <a:cubicBezTo>
                  <a:pt x="9318" y="6490"/>
                  <a:pt x="9287" y="6479"/>
                  <a:pt x="9265" y="6486"/>
                </a:cubicBezTo>
                <a:close/>
                <a:moveTo>
                  <a:pt x="16226" y="6488"/>
                </a:moveTo>
                <a:cubicBezTo>
                  <a:pt x="16197" y="6479"/>
                  <a:pt x="16170" y="6495"/>
                  <a:pt x="16160" y="6527"/>
                </a:cubicBezTo>
                <a:cubicBezTo>
                  <a:pt x="16150" y="6558"/>
                  <a:pt x="16112" y="6582"/>
                  <a:pt x="16070" y="6582"/>
                </a:cubicBezTo>
                <a:cubicBezTo>
                  <a:pt x="16031" y="6582"/>
                  <a:pt x="15982" y="6607"/>
                  <a:pt x="15961" y="6640"/>
                </a:cubicBezTo>
                <a:lnTo>
                  <a:pt x="15921" y="6698"/>
                </a:lnTo>
                <a:lnTo>
                  <a:pt x="15844" y="6640"/>
                </a:lnTo>
                <a:cubicBezTo>
                  <a:pt x="15742" y="6562"/>
                  <a:pt x="15602" y="6564"/>
                  <a:pt x="15537" y="6643"/>
                </a:cubicBezTo>
                <a:lnTo>
                  <a:pt x="15487" y="6705"/>
                </a:lnTo>
                <a:lnTo>
                  <a:pt x="15446" y="6643"/>
                </a:lnTo>
                <a:cubicBezTo>
                  <a:pt x="15392" y="6563"/>
                  <a:pt x="15226" y="6560"/>
                  <a:pt x="15136" y="6638"/>
                </a:cubicBezTo>
                <a:lnTo>
                  <a:pt x="15071" y="6694"/>
                </a:lnTo>
                <a:lnTo>
                  <a:pt x="15008" y="6638"/>
                </a:lnTo>
                <a:cubicBezTo>
                  <a:pt x="14915" y="6555"/>
                  <a:pt x="14694" y="6559"/>
                  <a:pt x="14663" y="6644"/>
                </a:cubicBezTo>
                <a:lnTo>
                  <a:pt x="14640" y="6707"/>
                </a:lnTo>
                <a:lnTo>
                  <a:pt x="14586" y="6644"/>
                </a:lnTo>
                <a:cubicBezTo>
                  <a:pt x="14525" y="6574"/>
                  <a:pt x="14372" y="6559"/>
                  <a:pt x="14302" y="6616"/>
                </a:cubicBezTo>
                <a:cubicBezTo>
                  <a:pt x="14269" y="6643"/>
                  <a:pt x="14245" y="6643"/>
                  <a:pt x="14191" y="6616"/>
                </a:cubicBezTo>
                <a:cubicBezTo>
                  <a:pt x="14154" y="6597"/>
                  <a:pt x="14068" y="6582"/>
                  <a:pt x="14001" y="6582"/>
                </a:cubicBezTo>
                <a:lnTo>
                  <a:pt x="13879" y="6582"/>
                </a:lnTo>
                <a:lnTo>
                  <a:pt x="13879" y="6749"/>
                </a:lnTo>
                <a:cubicBezTo>
                  <a:pt x="13879" y="6880"/>
                  <a:pt x="13891" y="6917"/>
                  <a:pt x="13931" y="6917"/>
                </a:cubicBezTo>
                <a:cubicBezTo>
                  <a:pt x="13964" y="6917"/>
                  <a:pt x="13983" y="6890"/>
                  <a:pt x="13983" y="6845"/>
                </a:cubicBezTo>
                <a:cubicBezTo>
                  <a:pt x="13983" y="6745"/>
                  <a:pt x="14044" y="6665"/>
                  <a:pt x="14120" y="6665"/>
                </a:cubicBezTo>
                <a:cubicBezTo>
                  <a:pt x="14188" y="6665"/>
                  <a:pt x="14274" y="6730"/>
                  <a:pt x="14240" y="6756"/>
                </a:cubicBezTo>
                <a:cubicBezTo>
                  <a:pt x="14201" y="6788"/>
                  <a:pt x="14268" y="6893"/>
                  <a:pt x="14343" y="6917"/>
                </a:cubicBezTo>
                <a:cubicBezTo>
                  <a:pt x="14449" y="6952"/>
                  <a:pt x="14482" y="6950"/>
                  <a:pt x="14556" y="6907"/>
                </a:cubicBezTo>
                <a:cubicBezTo>
                  <a:pt x="14605" y="6878"/>
                  <a:pt x="14638" y="6876"/>
                  <a:pt x="14682" y="6898"/>
                </a:cubicBezTo>
                <a:cubicBezTo>
                  <a:pt x="14726" y="6920"/>
                  <a:pt x="14756" y="6919"/>
                  <a:pt x="14793" y="6893"/>
                </a:cubicBezTo>
                <a:cubicBezTo>
                  <a:pt x="14829" y="6870"/>
                  <a:pt x="14852" y="6868"/>
                  <a:pt x="14867" y="6888"/>
                </a:cubicBezTo>
                <a:cubicBezTo>
                  <a:pt x="14908" y="6941"/>
                  <a:pt x="14991" y="6919"/>
                  <a:pt x="15025" y="6846"/>
                </a:cubicBezTo>
                <a:cubicBezTo>
                  <a:pt x="15059" y="6774"/>
                  <a:pt x="15129" y="6775"/>
                  <a:pt x="15129" y="6848"/>
                </a:cubicBezTo>
                <a:cubicBezTo>
                  <a:pt x="15129" y="6902"/>
                  <a:pt x="15256" y="6952"/>
                  <a:pt x="15339" y="6931"/>
                </a:cubicBezTo>
                <a:cubicBezTo>
                  <a:pt x="15376" y="6922"/>
                  <a:pt x="15423" y="6888"/>
                  <a:pt x="15443" y="6857"/>
                </a:cubicBezTo>
                <a:cubicBezTo>
                  <a:pt x="15480" y="6803"/>
                  <a:pt x="15482" y="6803"/>
                  <a:pt x="15563" y="6873"/>
                </a:cubicBezTo>
                <a:cubicBezTo>
                  <a:pt x="15668" y="6965"/>
                  <a:pt x="15736" y="6964"/>
                  <a:pt x="15844" y="6870"/>
                </a:cubicBezTo>
                <a:cubicBezTo>
                  <a:pt x="15929" y="6796"/>
                  <a:pt x="15931" y="6796"/>
                  <a:pt x="15950" y="6854"/>
                </a:cubicBezTo>
                <a:cubicBezTo>
                  <a:pt x="15974" y="6928"/>
                  <a:pt x="16037" y="6948"/>
                  <a:pt x="16171" y="6927"/>
                </a:cubicBezTo>
                <a:lnTo>
                  <a:pt x="16274" y="6910"/>
                </a:lnTo>
                <a:lnTo>
                  <a:pt x="16274" y="6707"/>
                </a:lnTo>
                <a:cubicBezTo>
                  <a:pt x="16274" y="6558"/>
                  <a:pt x="16262" y="6499"/>
                  <a:pt x="16226" y="6488"/>
                </a:cubicBezTo>
                <a:close/>
                <a:moveTo>
                  <a:pt x="4283" y="6497"/>
                </a:moveTo>
                <a:cubicBezTo>
                  <a:pt x="4241" y="6497"/>
                  <a:pt x="4231" y="6539"/>
                  <a:pt x="4231" y="6707"/>
                </a:cubicBezTo>
                <a:cubicBezTo>
                  <a:pt x="4231" y="6871"/>
                  <a:pt x="4242" y="6917"/>
                  <a:pt x="4281" y="6917"/>
                </a:cubicBezTo>
                <a:cubicBezTo>
                  <a:pt x="4315" y="6917"/>
                  <a:pt x="4334" y="6880"/>
                  <a:pt x="4341" y="6799"/>
                </a:cubicBezTo>
                <a:cubicBezTo>
                  <a:pt x="4347" y="6733"/>
                  <a:pt x="4367" y="6679"/>
                  <a:pt x="4387" y="6679"/>
                </a:cubicBezTo>
                <a:cubicBezTo>
                  <a:pt x="4406" y="6679"/>
                  <a:pt x="4426" y="6733"/>
                  <a:pt x="4432" y="6799"/>
                </a:cubicBezTo>
                <a:cubicBezTo>
                  <a:pt x="4443" y="6921"/>
                  <a:pt x="4489" y="6948"/>
                  <a:pt x="4574" y="6882"/>
                </a:cubicBezTo>
                <a:cubicBezTo>
                  <a:pt x="4610" y="6854"/>
                  <a:pt x="4628" y="6857"/>
                  <a:pt x="4660" y="6898"/>
                </a:cubicBezTo>
                <a:cubicBezTo>
                  <a:pt x="4685" y="6929"/>
                  <a:pt x="4725" y="6942"/>
                  <a:pt x="4769" y="6933"/>
                </a:cubicBezTo>
                <a:cubicBezTo>
                  <a:pt x="4807" y="6925"/>
                  <a:pt x="4865" y="6918"/>
                  <a:pt x="4898" y="6918"/>
                </a:cubicBezTo>
                <a:cubicBezTo>
                  <a:pt x="4948" y="6918"/>
                  <a:pt x="4959" y="6892"/>
                  <a:pt x="4959" y="6781"/>
                </a:cubicBezTo>
                <a:cubicBezTo>
                  <a:pt x="4959" y="6624"/>
                  <a:pt x="4907" y="6572"/>
                  <a:pt x="4762" y="6586"/>
                </a:cubicBezTo>
                <a:cubicBezTo>
                  <a:pt x="4685" y="6593"/>
                  <a:pt x="4661" y="6612"/>
                  <a:pt x="4647" y="6677"/>
                </a:cubicBezTo>
                <a:cubicBezTo>
                  <a:pt x="4626" y="6774"/>
                  <a:pt x="4568" y="6780"/>
                  <a:pt x="4541" y="6688"/>
                </a:cubicBezTo>
                <a:cubicBezTo>
                  <a:pt x="4531" y="6652"/>
                  <a:pt x="4481" y="6607"/>
                  <a:pt x="4429" y="6587"/>
                </a:cubicBezTo>
                <a:cubicBezTo>
                  <a:pt x="4377" y="6567"/>
                  <a:pt x="4334" y="6538"/>
                  <a:pt x="4334" y="6524"/>
                </a:cubicBezTo>
                <a:cubicBezTo>
                  <a:pt x="4334" y="6509"/>
                  <a:pt x="4312" y="6497"/>
                  <a:pt x="4283" y="6497"/>
                </a:cubicBezTo>
                <a:close/>
                <a:moveTo>
                  <a:pt x="985" y="6502"/>
                </a:moveTo>
                <a:cubicBezTo>
                  <a:pt x="847" y="6502"/>
                  <a:pt x="829" y="6509"/>
                  <a:pt x="829" y="6565"/>
                </a:cubicBezTo>
                <a:cubicBezTo>
                  <a:pt x="829" y="6599"/>
                  <a:pt x="837" y="6635"/>
                  <a:pt x="847" y="6643"/>
                </a:cubicBezTo>
                <a:cubicBezTo>
                  <a:pt x="857" y="6651"/>
                  <a:pt x="928" y="6658"/>
                  <a:pt x="1004" y="6658"/>
                </a:cubicBezTo>
                <a:cubicBezTo>
                  <a:pt x="1131" y="6658"/>
                  <a:pt x="1141" y="6652"/>
                  <a:pt x="1141" y="6580"/>
                </a:cubicBezTo>
                <a:cubicBezTo>
                  <a:pt x="1141" y="6506"/>
                  <a:pt x="1133" y="6502"/>
                  <a:pt x="985" y="6502"/>
                </a:cubicBezTo>
                <a:close/>
                <a:moveTo>
                  <a:pt x="11050" y="6502"/>
                </a:moveTo>
                <a:cubicBezTo>
                  <a:pt x="10902" y="6502"/>
                  <a:pt x="10895" y="6506"/>
                  <a:pt x="10895" y="6582"/>
                </a:cubicBezTo>
                <a:cubicBezTo>
                  <a:pt x="10895" y="6657"/>
                  <a:pt x="10902" y="6661"/>
                  <a:pt x="11050" y="6661"/>
                </a:cubicBezTo>
                <a:cubicBezTo>
                  <a:pt x="11199" y="6661"/>
                  <a:pt x="11207" y="6657"/>
                  <a:pt x="11207" y="6582"/>
                </a:cubicBezTo>
                <a:cubicBezTo>
                  <a:pt x="11207" y="6506"/>
                  <a:pt x="11199" y="6502"/>
                  <a:pt x="11050" y="6502"/>
                </a:cubicBezTo>
                <a:close/>
                <a:moveTo>
                  <a:pt x="1405" y="6521"/>
                </a:moveTo>
                <a:cubicBezTo>
                  <a:pt x="1290" y="6528"/>
                  <a:pt x="1246" y="6560"/>
                  <a:pt x="1246" y="6625"/>
                </a:cubicBezTo>
                <a:cubicBezTo>
                  <a:pt x="1246" y="6664"/>
                  <a:pt x="1276" y="6705"/>
                  <a:pt x="1321" y="6724"/>
                </a:cubicBezTo>
                <a:lnTo>
                  <a:pt x="1396" y="6756"/>
                </a:lnTo>
                <a:lnTo>
                  <a:pt x="1312" y="6809"/>
                </a:lnTo>
                <a:cubicBezTo>
                  <a:pt x="1230" y="6861"/>
                  <a:pt x="1230" y="6863"/>
                  <a:pt x="1296" y="6904"/>
                </a:cubicBezTo>
                <a:cubicBezTo>
                  <a:pt x="1436" y="6991"/>
                  <a:pt x="1607" y="6924"/>
                  <a:pt x="1587" y="6791"/>
                </a:cubicBezTo>
                <a:cubicBezTo>
                  <a:pt x="1579" y="6731"/>
                  <a:pt x="1552" y="6705"/>
                  <a:pt x="1488" y="6693"/>
                </a:cubicBezTo>
                <a:cubicBezTo>
                  <a:pt x="1376" y="6672"/>
                  <a:pt x="1374" y="6596"/>
                  <a:pt x="1486" y="6595"/>
                </a:cubicBezTo>
                <a:cubicBezTo>
                  <a:pt x="1579" y="6594"/>
                  <a:pt x="1632" y="6527"/>
                  <a:pt x="1544" y="6522"/>
                </a:cubicBezTo>
                <a:cubicBezTo>
                  <a:pt x="1489" y="6519"/>
                  <a:pt x="1443" y="6519"/>
                  <a:pt x="1405" y="6521"/>
                </a:cubicBezTo>
                <a:close/>
                <a:moveTo>
                  <a:pt x="1804" y="6534"/>
                </a:moveTo>
                <a:cubicBezTo>
                  <a:pt x="1780" y="6536"/>
                  <a:pt x="1759" y="6547"/>
                  <a:pt x="1729" y="6569"/>
                </a:cubicBezTo>
                <a:cubicBezTo>
                  <a:pt x="1668" y="6614"/>
                  <a:pt x="1667" y="6623"/>
                  <a:pt x="1714" y="6665"/>
                </a:cubicBezTo>
                <a:cubicBezTo>
                  <a:pt x="1743" y="6691"/>
                  <a:pt x="1766" y="6750"/>
                  <a:pt x="1766" y="6796"/>
                </a:cubicBezTo>
                <a:cubicBezTo>
                  <a:pt x="1766" y="6842"/>
                  <a:pt x="1776" y="6888"/>
                  <a:pt x="1789" y="6899"/>
                </a:cubicBezTo>
                <a:cubicBezTo>
                  <a:pt x="1821" y="6925"/>
                  <a:pt x="2009" y="6922"/>
                  <a:pt x="2009" y="6896"/>
                </a:cubicBezTo>
                <a:cubicBezTo>
                  <a:pt x="2009" y="6884"/>
                  <a:pt x="1978" y="6859"/>
                  <a:pt x="1941" y="6841"/>
                </a:cubicBezTo>
                <a:cubicBezTo>
                  <a:pt x="1859" y="6799"/>
                  <a:pt x="1863" y="6690"/>
                  <a:pt x="1948" y="6672"/>
                </a:cubicBezTo>
                <a:cubicBezTo>
                  <a:pt x="2042" y="6652"/>
                  <a:pt x="2021" y="6599"/>
                  <a:pt x="1903" y="6557"/>
                </a:cubicBezTo>
                <a:cubicBezTo>
                  <a:pt x="1856" y="6540"/>
                  <a:pt x="1828" y="6532"/>
                  <a:pt x="1804" y="6534"/>
                </a:cubicBezTo>
                <a:close/>
                <a:moveTo>
                  <a:pt x="10131" y="6578"/>
                </a:moveTo>
                <a:lnTo>
                  <a:pt x="10131" y="6748"/>
                </a:lnTo>
                <a:cubicBezTo>
                  <a:pt x="10131" y="6880"/>
                  <a:pt x="10142" y="6917"/>
                  <a:pt x="10183" y="6917"/>
                </a:cubicBezTo>
                <a:cubicBezTo>
                  <a:pt x="10219" y="6917"/>
                  <a:pt x="10235" y="6888"/>
                  <a:pt x="10235" y="6825"/>
                </a:cubicBezTo>
                <a:cubicBezTo>
                  <a:pt x="10235" y="6721"/>
                  <a:pt x="10287" y="6665"/>
                  <a:pt x="10384" y="6665"/>
                </a:cubicBezTo>
                <a:cubicBezTo>
                  <a:pt x="10514" y="6665"/>
                  <a:pt x="10417" y="6595"/>
                  <a:pt x="10275" y="6587"/>
                </a:cubicBezTo>
                <a:lnTo>
                  <a:pt x="10131" y="6578"/>
                </a:lnTo>
                <a:close/>
                <a:moveTo>
                  <a:pt x="6035" y="6582"/>
                </a:moveTo>
                <a:cubicBezTo>
                  <a:pt x="5982" y="6582"/>
                  <a:pt x="5973" y="6606"/>
                  <a:pt x="5973" y="6749"/>
                </a:cubicBezTo>
                <a:cubicBezTo>
                  <a:pt x="5973" y="6892"/>
                  <a:pt x="5982" y="6917"/>
                  <a:pt x="6035" y="6917"/>
                </a:cubicBezTo>
                <a:cubicBezTo>
                  <a:pt x="6088" y="6917"/>
                  <a:pt x="6098" y="6892"/>
                  <a:pt x="6098" y="6749"/>
                </a:cubicBezTo>
                <a:cubicBezTo>
                  <a:pt x="6098" y="6606"/>
                  <a:pt x="6088" y="6582"/>
                  <a:pt x="6035" y="6582"/>
                </a:cubicBezTo>
                <a:close/>
                <a:moveTo>
                  <a:pt x="7409" y="6582"/>
                </a:moveTo>
                <a:cubicBezTo>
                  <a:pt x="7376" y="6582"/>
                  <a:pt x="7355" y="6617"/>
                  <a:pt x="7348" y="6686"/>
                </a:cubicBezTo>
                <a:cubicBezTo>
                  <a:pt x="7335" y="6807"/>
                  <a:pt x="7273" y="6817"/>
                  <a:pt x="7256" y="6701"/>
                </a:cubicBezTo>
                <a:cubicBezTo>
                  <a:pt x="7239" y="6581"/>
                  <a:pt x="7187" y="6557"/>
                  <a:pt x="7114" y="6635"/>
                </a:cubicBezTo>
                <a:lnTo>
                  <a:pt x="7051" y="6703"/>
                </a:lnTo>
                <a:lnTo>
                  <a:pt x="7009" y="6640"/>
                </a:lnTo>
                <a:cubicBezTo>
                  <a:pt x="6976" y="6590"/>
                  <a:pt x="6943" y="6580"/>
                  <a:pt x="6840" y="6587"/>
                </a:cubicBezTo>
                <a:lnTo>
                  <a:pt x="6712" y="6596"/>
                </a:lnTo>
                <a:lnTo>
                  <a:pt x="6702" y="6789"/>
                </a:lnTo>
                <a:cubicBezTo>
                  <a:pt x="6695" y="6924"/>
                  <a:pt x="6705" y="6989"/>
                  <a:pt x="6736" y="7005"/>
                </a:cubicBezTo>
                <a:cubicBezTo>
                  <a:pt x="6763" y="7018"/>
                  <a:pt x="6792" y="7010"/>
                  <a:pt x="6809" y="6986"/>
                </a:cubicBezTo>
                <a:cubicBezTo>
                  <a:pt x="6824" y="6963"/>
                  <a:pt x="6859" y="6945"/>
                  <a:pt x="6886" y="6945"/>
                </a:cubicBezTo>
                <a:cubicBezTo>
                  <a:pt x="6913" y="6945"/>
                  <a:pt x="6967" y="6918"/>
                  <a:pt x="7006" y="6885"/>
                </a:cubicBezTo>
                <a:lnTo>
                  <a:pt x="7076" y="6823"/>
                </a:lnTo>
                <a:lnTo>
                  <a:pt x="7157" y="6885"/>
                </a:lnTo>
                <a:cubicBezTo>
                  <a:pt x="7220" y="6932"/>
                  <a:pt x="7262" y="6942"/>
                  <a:pt x="7348" y="6929"/>
                </a:cubicBezTo>
                <a:cubicBezTo>
                  <a:pt x="7457" y="6911"/>
                  <a:pt x="7459" y="6908"/>
                  <a:pt x="7459" y="6746"/>
                </a:cubicBezTo>
                <a:cubicBezTo>
                  <a:pt x="7459" y="6621"/>
                  <a:pt x="7447" y="6582"/>
                  <a:pt x="7409" y="6582"/>
                </a:cubicBezTo>
                <a:close/>
                <a:moveTo>
                  <a:pt x="13578" y="6582"/>
                </a:moveTo>
                <a:cubicBezTo>
                  <a:pt x="13397" y="6581"/>
                  <a:pt x="13318" y="6816"/>
                  <a:pt x="13471" y="6902"/>
                </a:cubicBezTo>
                <a:cubicBezTo>
                  <a:pt x="13636" y="6996"/>
                  <a:pt x="13727" y="6948"/>
                  <a:pt x="13735" y="6765"/>
                </a:cubicBezTo>
                <a:cubicBezTo>
                  <a:pt x="13741" y="6619"/>
                  <a:pt x="13711" y="6582"/>
                  <a:pt x="13578" y="6582"/>
                </a:cubicBezTo>
                <a:close/>
                <a:moveTo>
                  <a:pt x="18187" y="6582"/>
                </a:moveTo>
                <a:cubicBezTo>
                  <a:pt x="18097" y="6582"/>
                  <a:pt x="18005" y="6596"/>
                  <a:pt x="17982" y="6615"/>
                </a:cubicBezTo>
                <a:cubicBezTo>
                  <a:pt x="17950" y="6641"/>
                  <a:pt x="17931" y="6641"/>
                  <a:pt x="17898" y="6615"/>
                </a:cubicBezTo>
                <a:cubicBezTo>
                  <a:pt x="17847" y="6574"/>
                  <a:pt x="17675" y="6570"/>
                  <a:pt x="17645" y="6611"/>
                </a:cubicBezTo>
                <a:cubicBezTo>
                  <a:pt x="17629" y="6631"/>
                  <a:pt x="17607" y="6630"/>
                  <a:pt x="17575" y="6609"/>
                </a:cubicBezTo>
                <a:cubicBezTo>
                  <a:pt x="17549" y="6592"/>
                  <a:pt x="17469" y="6582"/>
                  <a:pt x="17397" y="6587"/>
                </a:cubicBezTo>
                <a:lnTo>
                  <a:pt x="17264" y="6596"/>
                </a:lnTo>
                <a:lnTo>
                  <a:pt x="17253" y="6759"/>
                </a:lnTo>
                <a:cubicBezTo>
                  <a:pt x="17244" y="6904"/>
                  <a:pt x="17250" y="6921"/>
                  <a:pt x="17305" y="6913"/>
                </a:cubicBezTo>
                <a:cubicBezTo>
                  <a:pt x="17349" y="6906"/>
                  <a:pt x="17372" y="6869"/>
                  <a:pt x="17385" y="6791"/>
                </a:cubicBezTo>
                <a:cubicBezTo>
                  <a:pt x="17400" y="6694"/>
                  <a:pt x="17414" y="6679"/>
                  <a:pt x="17488" y="6679"/>
                </a:cubicBezTo>
                <a:cubicBezTo>
                  <a:pt x="17559" y="6679"/>
                  <a:pt x="17576" y="6694"/>
                  <a:pt x="17583" y="6763"/>
                </a:cubicBezTo>
                <a:cubicBezTo>
                  <a:pt x="17587" y="6810"/>
                  <a:pt x="17624" y="6869"/>
                  <a:pt x="17665" y="6896"/>
                </a:cubicBezTo>
                <a:cubicBezTo>
                  <a:pt x="17757" y="6956"/>
                  <a:pt x="17814" y="6958"/>
                  <a:pt x="17870" y="6904"/>
                </a:cubicBezTo>
                <a:cubicBezTo>
                  <a:pt x="17898" y="6877"/>
                  <a:pt x="17933" y="6871"/>
                  <a:pt x="17970" y="6886"/>
                </a:cubicBezTo>
                <a:cubicBezTo>
                  <a:pt x="18002" y="6899"/>
                  <a:pt x="18110" y="6911"/>
                  <a:pt x="18210" y="6911"/>
                </a:cubicBezTo>
                <a:lnTo>
                  <a:pt x="18392" y="6912"/>
                </a:lnTo>
                <a:lnTo>
                  <a:pt x="18392" y="6791"/>
                </a:lnTo>
                <a:cubicBezTo>
                  <a:pt x="18392" y="6602"/>
                  <a:pt x="18372" y="6582"/>
                  <a:pt x="18187" y="6582"/>
                </a:cubicBezTo>
                <a:close/>
                <a:moveTo>
                  <a:pt x="18618" y="6582"/>
                </a:moveTo>
                <a:cubicBezTo>
                  <a:pt x="18576" y="6582"/>
                  <a:pt x="18565" y="6617"/>
                  <a:pt x="18565" y="6749"/>
                </a:cubicBezTo>
                <a:cubicBezTo>
                  <a:pt x="18565" y="6882"/>
                  <a:pt x="18576" y="6917"/>
                  <a:pt x="18618" y="6917"/>
                </a:cubicBezTo>
                <a:cubicBezTo>
                  <a:pt x="18691" y="6917"/>
                  <a:pt x="18722" y="6841"/>
                  <a:pt x="18669" y="6791"/>
                </a:cubicBezTo>
                <a:cubicBezTo>
                  <a:pt x="18635" y="6758"/>
                  <a:pt x="18635" y="6741"/>
                  <a:pt x="18669" y="6708"/>
                </a:cubicBezTo>
                <a:cubicBezTo>
                  <a:pt x="18722" y="6657"/>
                  <a:pt x="18691" y="6582"/>
                  <a:pt x="18618" y="6582"/>
                </a:cubicBezTo>
                <a:close/>
                <a:moveTo>
                  <a:pt x="12701" y="6585"/>
                </a:moveTo>
                <a:cubicBezTo>
                  <a:pt x="12677" y="6589"/>
                  <a:pt x="12654" y="6596"/>
                  <a:pt x="12631" y="6608"/>
                </a:cubicBezTo>
                <a:cubicBezTo>
                  <a:pt x="12600" y="6624"/>
                  <a:pt x="12565" y="6624"/>
                  <a:pt x="12540" y="6607"/>
                </a:cubicBezTo>
                <a:cubicBezTo>
                  <a:pt x="12518" y="6592"/>
                  <a:pt x="12438" y="6583"/>
                  <a:pt x="12365" y="6588"/>
                </a:cubicBezTo>
                <a:lnTo>
                  <a:pt x="12231" y="6596"/>
                </a:lnTo>
                <a:lnTo>
                  <a:pt x="12220" y="6759"/>
                </a:lnTo>
                <a:cubicBezTo>
                  <a:pt x="12210" y="6903"/>
                  <a:pt x="12217" y="6921"/>
                  <a:pt x="12272" y="6913"/>
                </a:cubicBezTo>
                <a:cubicBezTo>
                  <a:pt x="12316" y="6906"/>
                  <a:pt x="12340" y="6869"/>
                  <a:pt x="12353" y="6791"/>
                </a:cubicBezTo>
                <a:cubicBezTo>
                  <a:pt x="12368" y="6694"/>
                  <a:pt x="12381" y="6679"/>
                  <a:pt x="12456" y="6679"/>
                </a:cubicBezTo>
                <a:cubicBezTo>
                  <a:pt x="12528" y="6679"/>
                  <a:pt x="12545" y="6694"/>
                  <a:pt x="12554" y="6770"/>
                </a:cubicBezTo>
                <a:cubicBezTo>
                  <a:pt x="12560" y="6824"/>
                  <a:pt x="12596" y="6878"/>
                  <a:pt x="12641" y="6904"/>
                </a:cubicBezTo>
                <a:cubicBezTo>
                  <a:pt x="12759" y="6971"/>
                  <a:pt x="12840" y="6945"/>
                  <a:pt x="12891" y="6822"/>
                </a:cubicBezTo>
                <a:cubicBezTo>
                  <a:pt x="12931" y="6728"/>
                  <a:pt x="12930" y="6704"/>
                  <a:pt x="12884" y="6647"/>
                </a:cubicBezTo>
                <a:cubicBezTo>
                  <a:pt x="12842" y="6596"/>
                  <a:pt x="12772" y="6574"/>
                  <a:pt x="12701" y="6585"/>
                </a:cubicBezTo>
                <a:close/>
                <a:moveTo>
                  <a:pt x="3996" y="6587"/>
                </a:moveTo>
                <a:cubicBezTo>
                  <a:pt x="3938" y="6585"/>
                  <a:pt x="3877" y="6597"/>
                  <a:pt x="3850" y="6623"/>
                </a:cubicBezTo>
                <a:cubicBezTo>
                  <a:pt x="3808" y="6663"/>
                  <a:pt x="3799" y="6663"/>
                  <a:pt x="3744" y="6623"/>
                </a:cubicBezTo>
                <a:cubicBezTo>
                  <a:pt x="3689" y="6583"/>
                  <a:pt x="3670" y="6584"/>
                  <a:pt x="3522" y="6642"/>
                </a:cubicBezTo>
                <a:cubicBezTo>
                  <a:pt x="3422" y="6681"/>
                  <a:pt x="3365" y="6721"/>
                  <a:pt x="3371" y="6747"/>
                </a:cubicBezTo>
                <a:cubicBezTo>
                  <a:pt x="3383" y="6797"/>
                  <a:pt x="3701" y="6895"/>
                  <a:pt x="3730" y="6857"/>
                </a:cubicBezTo>
                <a:cubicBezTo>
                  <a:pt x="3741" y="6843"/>
                  <a:pt x="3791" y="6857"/>
                  <a:pt x="3842" y="6887"/>
                </a:cubicBezTo>
                <a:cubicBezTo>
                  <a:pt x="3948" y="6951"/>
                  <a:pt x="3943" y="6950"/>
                  <a:pt x="4048" y="6928"/>
                </a:cubicBezTo>
                <a:cubicBezTo>
                  <a:pt x="4091" y="6918"/>
                  <a:pt x="4126" y="6893"/>
                  <a:pt x="4126" y="6871"/>
                </a:cubicBezTo>
                <a:cubicBezTo>
                  <a:pt x="4126" y="6844"/>
                  <a:pt x="4105" y="6835"/>
                  <a:pt x="4062" y="6846"/>
                </a:cubicBezTo>
                <a:cubicBezTo>
                  <a:pt x="3980" y="6867"/>
                  <a:pt x="3909" y="6800"/>
                  <a:pt x="3924" y="6716"/>
                </a:cubicBezTo>
                <a:cubicBezTo>
                  <a:pt x="3933" y="6663"/>
                  <a:pt x="3953" y="6653"/>
                  <a:pt x="4035" y="6661"/>
                </a:cubicBezTo>
                <a:cubicBezTo>
                  <a:pt x="4106" y="6667"/>
                  <a:pt x="4130" y="6659"/>
                  <a:pt x="4119" y="6632"/>
                </a:cubicBezTo>
                <a:cubicBezTo>
                  <a:pt x="4107" y="6605"/>
                  <a:pt x="4053" y="6589"/>
                  <a:pt x="3996" y="6587"/>
                </a:cubicBezTo>
                <a:close/>
                <a:moveTo>
                  <a:pt x="5300" y="6587"/>
                </a:moveTo>
                <a:lnTo>
                  <a:pt x="5116" y="6596"/>
                </a:lnTo>
                <a:lnTo>
                  <a:pt x="5105" y="6759"/>
                </a:lnTo>
                <a:cubicBezTo>
                  <a:pt x="5096" y="6904"/>
                  <a:pt x="5102" y="6921"/>
                  <a:pt x="5157" y="6913"/>
                </a:cubicBezTo>
                <a:cubicBezTo>
                  <a:pt x="5201" y="6906"/>
                  <a:pt x="5225" y="6870"/>
                  <a:pt x="5237" y="6793"/>
                </a:cubicBezTo>
                <a:cubicBezTo>
                  <a:pt x="5251" y="6702"/>
                  <a:pt x="5271" y="6679"/>
                  <a:pt x="5350" y="6662"/>
                </a:cubicBezTo>
                <a:cubicBezTo>
                  <a:pt x="5419" y="6648"/>
                  <a:pt x="5466" y="6657"/>
                  <a:pt x="5523" y="6694"/>
                </a:cubicBezTo>
                <a:lnTo>
                  <a:pt x="5601" y="6745"/>
                </a:lnTo>
                <a:lnTo>
                  <a:pt x="5506" y="6775"/>
                </a:lnTo>
                <a:cubicBezTo>
                  <a:pt x="5453" y="6791"/>
                  <a:pt x="5411" y="6815"/>
                  <a:pt x="5411" y="6828"/>
                </a:cubicBezTo>
                <a:cubicBezTo>
                  <a:pt x="5411" y="6869"/>
                  <a:pt x="5453" y="6889"/>
                  <a:pt x="5494" y="6868"/>
                </a:cubicBezTo>
                <a:cubicBezTo>
                  <a:pt x="5515" y="6857"/>
                  <a:pt x="5594" y="6835"/>
                  <a:pt x="5670" y="6820"/>
                </a:cubicBezTo>
                <a:cubicBezTo>
                  <a:pt x="5807" y="6792"/>
                  <a:pt x="5893" y="6693"/>
                  <a:pt x="5780" y="6693"/>
                </a:cubicBezTo>
                <a:cubicBezTo>
                  <a:pt x="5751" y="6693"/>
                  <a:pt x="5672" y="6668"/>
                  <a:pt x="5606" y="6636"/>
                </a:cubicBezTo>
                <a:cubicBezTo>
                  <a:pt x="5516" y="6593"/>
                  <a:pt x="5438" y="6580"/>
                  <a:pt x="5300" y="6587"/>
                </a:cubicBezTo>
                <a:close/>
                <a:moveTo>
                  <a:pt x="6470" y="6596"/>
                </a:moveTo>
                <a:cubicBezTo>
                  <a:pt x="6412" y="6596"/>
                  <a:pt x="6402" y="6615"/>
                  <a:pt x="6401" y="6735"/>
                </a:cubicBezTo>
                <a:cubicBezTo>
                  <a:pt x="6400" y="6812"/>
                  <a:pt x="6405" y="6885"/>
                  <a:pt x="6411" y="6898"/>
                </a:cubicBezTo>
                <a:cubicBezTo>
                  <a:pt x="6433" y="6937"/>
                  <a:pt x="6539" y="6902"/>
                  <a:pt x="6526" y="6860"/>
                </a:cubicBezTo>
                <a:cubicBezTo>
                  <a:pt x="6519" y="6838"/>
                  <a:pt x="6513" y="6788"/>
                  <a:pt x="6513" y="6749"/>
                </a:cubicBezTo>
                <a:cubicBezTo>
                  <a:pt x="6513" y="6711"/>
                  <a:pt x="6519" y="6660"/>
                  <a:pt x="6526" y="6637"/>
                </a:cubicBezTo>
                <a:cubicBezTo>
                  <a:pt x="6534" y="6610"/>
                  <a:pt x="6514" y="6596"/>
                  <a:pt x="6470" y="6596"/>
                </a:cubicBezTo>
                <a:close/>
                <a:moveTo>
                  <a:pt x="11488" y="6777"/>
                </a:moveTo>
                <a:cubicBezTo>
                  <a:pt x="11441" y="6777"/>
                  <a:pt x="11418" y="6802"/>
                  <a:pt x="11405" y="6868"/>
                </a:cubicBezTo>
                <a:cubicBezTo>
                  <a:pt x="11396" y="6918"/>
                  <a:pt x="11396" y="6969"/>
                  <a:pt x="11404" y="6980"/>
                </a:cubicBezTo>
                <a:cubicBezTo>
                  <a:pt x="11451" y="7044"/>
                  <a:pt x="11553" y="6958"/>
                  <a:pt x="11553" y="6856"/>
                </a:cubicBezTo>
                <a:cubicBezTo>
                  <a:pt x="11553" y="6797"/>
                  <a:pt x="11537" y="6777"/>
                  <a:pt x="11488" y="6777"/>
                </a:cubicBezTo>
                <a:close/>
                <a:moveTo>
                  <a:pt x="3971" y="7072"/>
                </a:moveTo>
                <a:lnTo>
                  <a:pt x="3894" y="7168"/>
                </a:lnTo>
                <a:cubicBezTo>
                  <a:pt x="3836" y="7243"/>
                  <a:pt x="3827" y="7275"/>
                  <a:pt x="3857" y="7305"/>
                </a:cubicBezTo>
                <a:cubicBezTo>
                  <a:pt x="3916" y="7361"/>
                  <a:pt x="3918" y="7414"/>
                  <a:pt x="3863" y="7451"/>
                </a:cubicBezTo>
                <a:cubicBezTo>
                  <a:pt x="3836" y="7469"/>
                  <a:pt x="3814" y="7496"/>
                  <a:pt x="3814" y="7509"/>
                </a:cubicBezTo>
                <a:cubicBezTo>
                  <a:pt x="3814" y="7523"/>
                  <a:pt x="3895" y="7533"/>
                  <a:pt x="3996" y="7533"/>
                </a:cubicBezTo>
                <a:lnTo>
                  <a:pt x="4179" y="7533"/>
                </a:lnTo>
                <a:lnTo>
                  <a:pt x="4084" y="7471"/>
                </a:lnTo>
                <a:cubicBezTo>
                  <a:pt x="4003" y="7417"/>
                  <a:pt x="3988" y="7384"/>
                  <a:pt x="3979" y="7240"/>
                </a:cubicBezTo>
                <a:lnTo>
                  <a:pt x="3971" y="7072"/>
                </a:lnTo>
                <a:close/>
                <a:moveTo>
                  <a:pt x="7323" y="7100"/>
                </a:moveTo>
                <a:cubicBezTo>
                  <a:pt x="7312" y="7107"/>
                  <a:pt x="7299" y="7124"/>
                  <a:pt x="7287" y="7151"/>
                </a:cubicBezTo>
                <a:cubicBezTo>
                  <a:pt x="7269" y="7189"/>
                  <a:pt x="7234" y="7226"/>
                  <a:pt x="7208" y="7233"/>
                </a:cubicBezTo>
                <a:cubicBezTo>
                  <a:pt x="7173" y="7242"/>
                  <a:pt x="7177" y="7258"/>
                  <a:pt x="7224" y="7300"/>
                </a:cubicBezTo>
                <a:cubicBezTo>
                  <a:pt x="7303" y="7372"/>
                  <a:pt x="7300" y="7413"/>
                  <a:pt x="7215" y="7456"/>
                </a:cubicBezTo>
                <a:cubicBezTo>
                  <a:pt x="7177" y="7475"/>
                  <a:pt x="7146" y="7501"/>
                  <a:pt x="7146" y="7513"/>
                </a:cubicBezTo>
                <a:cubicBezTo>
                  <a:pt x="7146" y="7525"/>
                  <a:pt x="7262" y="7532"/>
                  <a:pt x="7404" y="7530"/>
                </a:cubicBezTo>
                <a:lnTo>
                  <a:pt x="7664" y="7523"/>
                </a:lnTo>
                <a:lnTo>
                  <a:pt x="7673" y="7430"/>
                </a:lnTo>
                <a:cubicBezTo>
                  <a:pt x="7687" y="7306"/>
                  <a:pt x="7750" y="7309"/>
                  <a:pt x="7764" y="7435"/>
                </a:cubicBezTo>
                <a:cubicBezTo>
                  <a:pt x="7771" y="7500"/>
                  <a:pt x="7793" y="7534"/>
                  <a:pt x="7827" y="7534"/>
                </a:cubicBezTo>
                <a:cubicBezTo>
                  <a:pt x="7867" y="7534"/>
                  <a:pt x="7876" y="7502"/>
                  <a:pt x="7868" y="7386"/>
                </a:cubicBezTo>
                <a:lnTo>
                  <a:pt x="7857" y="7240"/>
                </a:lnTo>
                <a:lnTo>
                  <a:pt x="7702" y="7240"/>
                </a:lnTo>
                <a:lnTo>
                  <a:pt x="7545" y="7240"/>
                </a:lnTo>
                <a:lnTo>
                  <a:pt x="7545" y="7351"/>
                </a:lnTo>
                <a:cubicBezTo>
                  <a:pt x="7544" y="7432"/>
                  <a:pt x="7528" y="7465"/>
                  <a:pt x="7487" y="7472"/>
                </a:cubicBezTo>
                <a:cubicBezTo>
                  <a:pt x="7407" y="7484"/>
                  <a:pt x="7390" y="7449"/>
                  <a:pt x="7385" y="7269"/>
                </a:cubicBezTo>
                <a:cubicBezTo>
                  <a:pt x="7381" y="7139"/>
                  <a:pt x="7356" y="7078"/>
                  <a:pt x="7323" y="7100"/>
                </a:cubicBezTo>
                <a:close/>
                <a:moveTo>
                  <a:pt x="5235" y="7104"/>
                </a:moveTo>
                <a:cubicBezTo>
                  <a:pt x="5215" y="7091"/>
                  <a:pt x="5187" y="7117"/>
                  <a:pt x="5150" y="7180"/>
                </a:cubicBezTo>
                <a:cubicBezTo>
                  <a:pt x="5103" y="7260"/>
                  <a:pt x="5101" y="7286"/>
                  <a:pt x="5139" y="7334"/>
                </a:cubicBezTo>
                <a:cubicBezTo>
                  <a:pt x="5174" y="7380"/>
                  <a:pt x="5175" y="7400"/>
                  <a:pt x="5141" y="7427"/>
                </a:cubicBezTo>
                <a:cubicBezTo>
                  <a:pt x="5118" y="7446"/>
                  <a:pt x="5099" y="7477"/>
                  <a:pt x="5099" y="7497"/>
                </a:cubicBezTo>
                <a:cubicBezTo>
                  <a:pt x="5099" y="7525"/>
                  <a:pt x="5180" y="7532"/>
                  <a:pt x="5445" y="7527"/>
                </a:cubicBezTo>
                <a:lnTo>
                  <a:pt x="5792" y="7521"/>
                </a:lnTo>
                <a:lnTo>
                  <a:pt x="5792" y="7407"/>
                </a:lnTo>
                <a:cubicBezTo>
                  <a:pt x="5792" y="7265"/>
                  <a:pt x="5746" y="7226"/>
                  <a:pt x="5578" y="7226"/>
                </a:cubicBezTo>
                <a:cubicBezTo>
                  <a:pt x="5447" y="7226"/>
                  <a:pt x="5445" y="7226"/>
                  <a:pt x="5445" y="7335"/>
                </a:cubicBezTo>
                <a:cubicBezTo>
                  <a:pt x="5445" y="7567"/>
                  <a:pt x="5273" y="7492"/>
                  <a:pt x="5266" y="7258"/>
                </a:cubicBezTo>
                <a:cubicBezTo>
                  <a:pt x="5264" y="7168"/>
                  <a:pt x="5254" y="7117"/>
                  <a:pt x="5235" y="7104"/>
                </a:cubicBezTo>
                <a:close/>
                <a:moveTo>
                  <a:pt x="2946" y="7226"/>
                </a:moveTo>
                <a:lnTo>
                  <a:pt x="2946" y="7376"/>
                </a:lnTo>
                <a:lnTo>
                  <a:pt x="2946" y="7525"/>
                </a:lnTo>
                <a:lnTo>
                  <a:pt x="3112" y="7526"/>
                </a:lnTo>
                <a:cubicBezTo>
                  <a:pt x="3202" y="7526"/>
                  <a:pt x="3294" y="7515"/>
                  <a:pt x="3316" y="7501"/>
                </a:cubicBezTo>
                <a:cubicBezTo>
                  <a:pt x="3342" y="7484"/>
                  <a:pt x="3365" y="7486"/>
                  <a:pt x="3379" y="7504"/>
                </a:cubicBezTo>
                <a:cubicBezTo>
                  <a:pt x="3392" y="7520"/>
                  <a:pt x="3471" y="7534"/>
                  <a:pt x="3556" y="7534"/>
                </a:cubicBezTo>
                <a:lnTo>
                  <a:pt x="3709" y="7534"/>
                </a:lnTo>
                <a:lnTo>
                  <a:pt x="3709" y="7424"/>
                </a:lnTo>
                <a:cubicBezTo>
                  <a:pt x="3709" y="7254"/>
                  <a:pt x="3685" y="7226"/>
                  <a:pt x="3535" y="7226"/>
                </a:cubicBezTo>
                <a:cubicBezTo>
                  <a:pt x="3462" y="7226"/>
                  <a:pt x="3392" y="7238"/>
                  <a:pt x="3381" y="7254"/>
                </a:cubicBezTo>
                <a:cubicBezTo>
                  <a:pt x="3366" y="7272"/>
                  <a:pt x="3337" y="7272"/>
                  <a:pt x="3293" y="7254"/>
                </a:cubicBezTo>
                <a:cubicBezTo>
                  <a:pt x="3258" y="7238"/>
                  <a:pt x="3165" y="7226"/>
                  <a:pt x="3088" y="7226"/>
                </a:cubicBezTo>
                <a:lnTo>
                  <a:pt x="2946" y="7226"/>
                </a:lnTo>
                <a:close/>
                <a:moveTo>
                  <a:pt x="4332" y="7226"/>
                </a:moveTo>
                <a:cubicBezTo>
                  <a:pt x="4237" y="7226"/>
                  <a:pt x="4231" y="7233"/>
                  <a:pt x="4231" y="7335"/>
                </a:cubicBezTo>
                <a:cubicBezTo>
                  <a:pt x="4231" y="7396"/>
                  <a:pt x="4221" y="7465"/>
                  <a:pt x="4209" y="7489"/>
                </a:cubicBezTo>
                <a:cubicBezTo>
                  <a:pt x="4194" y="7521"/>
                  <a:pt x="4209" y="7534"/>
                  <a:pt x="4259" y="7534"/>
                </a:cubicBezTo>
                <a:cubicBezTo>
                  <a:pt x="4316" y="7534"/>
                  <a:pt x="4332" y="7513"/>
                  <a:pt x="4341" y="7428"/>
                </a:cubicBezTo>
                <a:cubicBezTo>
                  <a:pt x="4347" y="7371"/>
                  <a:pt x="4367" y="7323"/>
                  <a:pt x="4387" y="7323"/>
                </a:cubicBezTo>
                <a:cubicBezTo>
                  <a:pt x="4406" y="7323"/>
                  <a:pt x="4426" y="7371"/>
                  <a:pt x="4432" y="7428"/>
                </a:cubicBezTo>
                <a:cubicBezTo>
                  <a:pt x="4439" y="7497"/>
                  <a:pt x="4461" y="7534"/>
                  <a:pt x="4493" y="7534"/>
                </a:cubicBezTo>
                <a:cubicBezTo>
                  <a:pt x="4530" y="7534"/>
                  <a:pt x="4543" y="7497"/>
                  <a:pt x="4543" y="7397"/>
                </a:cubicBezTo>
                <a:cubicBezTo>
                  <a:pt x="4543" y="7248"/>
                  <a:pt x="4515" y="7226"/>
                  <a:pt x="4332" y="7226"/>
                </a:cubicBezTo>
                <a:close/>
                <a:moveTo>
                  <a:pt x="6851" y="7226"/>
                </a:moveTo>
                <a:cubicBezTo>
                  <a:pt x="6789" y="7225"/>
                  <a:pt x="6727" y="7234"/>
                  <a:pt x="6711" y="7255"/>
                </a:cubicBezTo>
                <a:cubicBezTo>
                  <a:pt x="6695" y="7275"/>
                  <a:pt x="6674" y="7274"/>
                  <a:pt x="6642" y="7253"/>
                </a:cubicBezTo>
                <a:cubicBezTo>
                  <a:pt x="6617" y="7236"/>
                  <a:pt x="6521" y="7226"/>
                  <a:pt x="6429" y="7231"/>
                </a:cubicBezTo>
                <a:cubicBezTo>
                  <a:pt x="6262" y="7239"/>
                  <a:pt x="6261" y="7240"/>
                  <a:pt x="6250" y="7348"/>
                </a:cubicBezTo>
                <a:cubicBezTo>
                  <a:pt x="6244" y="7407"/>
                  <a:pt x="6247" y="7471"/>
                  <a:pt x="6256" y="7490"/>
                </a:cubicBezTo>
                <a:cubicBezTo>
                  <a:pt x="6268" y="7515"/>
                  <a:pt x="6377" y="7524"/>
                  <a:pt x="6648" y="7523"/>
                </a:cubicBezTo>
                <a:lnTo>
                  <a:pt x="7024" y="7520"/>
                </a:lnTo>
                <a:lnTo>
                  <a:pt x="7029" y="7407"/>
                </a:lnTo>
                <a:cubicBezTo>
                  <a:pt x="7031" y="7346"/>
                  <a:pt x="7017" y="7280"/>
                  <a:pt x="6998" y="7261"/>
                </a:cubicBezTo>
                <a:cubicBezTo>
                  <a:pt x="6977" y="7239"/>
                  <a:pt x="6914" y="7228"/>
                  <a:pt x="6851" y="7226"/>
                </a:cubicBezTo>
                <a:close/>
                <a:moveTo>
                  <a:pt x="8548" y="7228"/>
                </a:moveTo>
                <a:cubicBezTo>
                  <a:pt x="8502" y="7228"/>
                  <a:pt x="8460" y="7239"/>
                  <a:pt x="8435" y="7262"/>
                </a:cubicBezTo>
                <a:cubicBezTo>
                  <a:pt x="8372" y="7324"/>
                  <a:pt x="8366" y="7433"/>
                  <a:pt x="8422" y="7485"/>
                </a:cubicBezTo>
                <a:cubicBezTo>
                  <a:pt x="8483" y="7541"/>
                  <a:pt x="8640" y="7549"/>
                  <a:pt x="8701" y="7500"/>
                </a:cubicBezTo>
                <a:cubicBezTo>
                  <a:pt x="8763" y="7450"/>
                  <a:pt x="8751" y="7307"/>
                  <a:pt x="8681" y="7264"/>
                </a:cubicBezTo>
                <a:cubicBezTo>
                  <a:pt x="8642" y="7240"/>
                  <a:pt x="8593" y="7229"/>
                  <a:pt x="8548" y="7228"/>
                </a:cubicBezTo>
                <a:close/>
                <a:moveTo>
                  <a:pt x="8150" y="7405"/>
                </a:moveTo>
                <a:cubicBezTo>
                  <a:pt x="8133" y="7405"/>
                  <a:pt x="8113" y="7407"/>
                  <a:pt x="8089" y="7412"/>
                </a:cubicBezTo>
                <a:cubicBezTo>
                  <a:pt x="8045" y="7421"/>
                  <a:pt x="8014" y="7450"/>
                  <a:pt x="8014" y="7480"/>
                </a:cubicBezTo>
                <a:cubicBezTo>
                  <a:pt x="8014" y="7520"/>
                  <a:pt x="8039" y="7534"/>
                  <a:pt x="8117" y="7534"/>
                </a:cubicBezTo>
                <a:cubicBezTo>
                  <a:pt x="8197" y="7534"/>
                  <a:pt x="8222" y="7521"/>
                  <a:pt x="8222" y="7479"/>
                </a:cubicBezTo>
                <a:cubicBezTo>
                  <a:pt x="8222" y="7428"/>
                  <a:pt x="8201" y="7405"/>
                  <a:pt x="8150" y="7405"/>
                </a:cubicBezTo>
                <a:close/>
                <a:moveTo>
                  <a:pt x="2686" y="7567"/>
                </a:moveTo>
                <a:cubicBezTo>
                  <a:pt x="2529" y="7560"/>
                  <a:pt x="2495" y="7567"/>
                  <a:pt x="2495" y="7603"/>
                </a:cubicBezTo>
                <a:cubicBezTo>
                  <a:pt x="2495" y="7640"/>
                  <a:pt x="2529" y="7647"/>
                  <a:pt x="2686" y="7640"/>
                </a:cubicBezTo>
                <a:cubicBezTo>
                  <a:pt x="2791" y="7636"/>
                  <a:pt x="2878" y="7619"/>
                  <a:pt x="2878" y="7603"/>
                </a:cubicBezTo>
                <a:cubicBezTo>
                  <a:pt x="2878" y="7588"/>
                  <a:pt x="2791" y="7572"/>
                  <a:pt x="2686" y="7567"/>
                </a:cubicBezTo>
                <a:close/>
                <a:moveTo>
                  <a:pt x="5212" y="7756"/>
                </a:moveTo>
                <a:cubicBezTo>
                  <a:pt x="5190" y="7758"/>
                  <a:pt x="5163" y="7782"/>
                  <a:pt x="5132" y="7828"/>
                </a:cubicBezTo>
                <a:cubicBezTo>
                  <a:pt x="5096" y="7882"/>
                  <a:pt x="5095" y="7907"/>
                  <a:pt x="5127" y="7932"/>
                </a:cubicBezTo>
                <a:cubicBezTo>
                  <a:pt x="5177" y="7972"/>
                  <a:pt x="5181" y="8084"/>
                  <a:pt x="5133" y="8108"/>
                </a:cubicBezTo>
                <a:cubicBezTo>
                  <a:pt x="5114" y="8117"/>
                  <a:pt x="5099" y="8137"/>
                  <a:pt x="5099" y="8152"/>
                </a:cubicBezTo>
                <a:cubicBezTo>
                  <a:pt x="5099" y="8166"/>
                  <a:pt x="5207" y="8176"/>
                  <a:pt x="5339" y="8174"/>
                </a:cubicBezTo>
                <a:cubicBezTo>
                  <a:pt x="5558" y="8172"/>
                  <a:pt x="5581" y="8166"/>
                  <a:pt x="5591" y="8111"/>
                </a:cubicBezTo>
                <a:cubicBezTo>
                  <a:pt x="5605" y="8032"/>
                  <a:pt x="5668" y="8035"/>
                  <a:pt x="5682" y="8115"/>
                </a:cubicBezTo>
                <a:cubicBezTo>
                  <a:pt x="5688" y="8149"/>
                  <a:pt x="5716" y="8178"/>
                  <a:pt x="5743" y="8178"/>
                </a:cubicBezTo>
                <a:cubicBezTo>
                  <a:pt x="5779" y="8178"/>
                  <a:pt x="5792" y="8141"/>
                  <a:pt x="5792" y="8041"/>
                </a:cubicBezTo>
                <a:cubicBezTo>
                  <a:pt x="5792" y="7880"/>
                  <a:pt x="5741" y="7834"/>
                  <a:pt x="5578" y="7847"/>
                </a:cubicBezTo>
                <a:cubicBezTo>
                  <a:pt x="5469" y="7855"/>
                  <a:pt x="5461" y="7863"/>
                  <a:pt x="5445" y="7982"/>
                </a:cubicBezTo>
                <a:cubicBezTo>
                  <a:pt x="5431" y="8085"/>
                  <a:pt x="5415" y="8108"/>
                  <a:pt x="5359" y="8108"/>
                </a:cubicBezTo>
                <a:cubicBezTo>
                  <a:pt x="5298" y="8108"/>
                  <a:pt x="5288" y="8086"/>
                  <a:pt x="5279" y="7933"/>
                </a:cubicBezTo>
                <a:cubicBezTo>
                  <a:pt x="5272" y="7814"/>
                  <a:pt x="5248" y="7754"/>
                  <a:pt x="5212" y="7756"/>
                </a:cubicBezTo>
                <a:close/>
                <a:moveTo>
                  <a:pt x="3931" y="7758"/>
                </a:moveTo>
                <a:cubicBezTo>
                  <a:pt x="3903" y="7758"/>
                  <a:pt x="3888" y="7769"/>
                  <a:pt x="3899" y="7783"/>
                </a:cubicBezTo>
                <a:cubicBezTo>
                  <a:pt x="3909" y="7796"/>
                  <a:pt x="3894" y="7823"/>
                  <a:pt x="3865" y="7842"/>
                </a:cubicBezTo>
                <a:cubicBezTo>
                  <a:pt x="3825" y="7869"/>
                  <a:pt x="3822" y="7886"/>
                  <a:pt x="3853" y="7916"/>
                </a:cubicBezTo>
                <a:cubicBezTo>
                  <a:pt x="3914" y="7975"/>
                  <a:pt x="3919" y="8095"/>
                  <a:pt x="3863" y="8112"/>
                </a:cubicBezTo>
                <a:cubicBezTo>
                  <a:pt x="3836" y="8120"/>
                  <a:pt x="3814" y="8139"/>
                  <a:pt x="3814" y="8152"/>
                </a:cubicBezTo>
                <a:cubicBezTo>
                  <a:pt x="3814" y="8186"/>
                  <a:pt x="4117" y="8185"/>
                  <a:pt x="4143" y="8152"/>
                </a:cubicBezTo>
                <a:cubicBezTo>
                  <a:pt x="4154" y="8137"/>
                  <a:pt x="4127" y="8121"/>
                  <a:pt x="4084" y="8116"/>
                </a:cubicBezTo>
                <a:cubicBezTo>
                  <a:pt x="4013" y="8108"/>
                  <a:pt x="4004" y="8090"/>
                  <a:pt x="3995" y="7933"/>
                </a:cubicBezTo>
                <a:cubicBezTo>
                  <a:pt x="3987" y="7799"/>
                  <a:pt x="3972" y="7758"/>
                  <a:pt x="3931" y="7758"/>
                </a:cubicBezTo>
                <a:close/>
                <a:moveTo>
                  <a:pt x="7352" y="7758"/>
                </a:moveTo>
                <a:cubicBezTo>
                  <a:pt x="7334" y="7758"/>
                  <a:pt x="7287" y="7784"/>
                  <a:pt x="7248" y="7816"/>
                </a:cubicBezTo>
                <a:cubicBezTo>
                  <a:pt x="7181" y="7869"/>
                  <a:pt x="7180" y="7878"/>
                  <a:pt x="7230" y="7923"/>
                </a:cubicBezTo>
                <a:cubicBezTo>
                  <a:pt x="7308" y="7993"/>
                  <a:pt x="7300" y="8096"/>
                  <a:pt x="7215" y="8114"/>
                </a:cubicBezTo>
                <a:cubicBezTo>
                  <a:pt x="7177" y="8122"/>
                  <a:pt x="7146" y="8139"/>
                  <a:pt x="7146" y="8153"/>
                </a:cubicBezTo>
                <a:cubicBezTo>
                  <a:pt x="7146" y="8167"/>
                  <a:pt x="7262" y="8177"/>
                  <a:pt x="7404" y="8174"/>
                </a:cubicBezTo>
                <a:lnTo>
                  <a:pt x="7664" y="8168"/>
                </a:lnTo>
                <a:lnTo>
                  <a:pt x="7673" y="8074"/>
                </a:lnTo>
                <a:cubicBezTo>
                  <a:pt x="7687" y="7950"/>
                  <a:pt x="7750" y="7953"/>
                  <a:pt x="7764" y="8079"/>
                </a:cubicBezTo>
                <a:cubicBezTo>
                  <a:pt x="7780" y="8231"/>
                  <a:pt x="7875" y="8210"/>
                  <a:pt x="7875" y="8054"/>
                </a:cubicBezTo>
                <a:cubicBezTo>
                  <a:pt x="7875" y="7869"/>
                  <a:pt x="7852" y="7841"/>
                  <a:pt x="7698" y="7841"/>
                </a:cubicBezTo>
                <a:cubicBezTo>
                  <a:pt x="7585" y="7841"/>
                  <a:pt x="7560" y="7852"/>
                  <a:pt x="7543" y="7908"/>
                </a:cubicBezTo>
                <a:cubicBezTo>
                  <a:pt x="7531" y="7945"/>
                  <a:pt x="7528" y="8005"/>
                  <a:pt x="7534" y="8042"/>
                </a:cubicBezTo>
                <a:cubicBezTo>
                  <a:pt x="7543" y="8092"/>
                  <a:pt x="7529" y="8108"/>
                  <a:pt x="7476" y="8108"/>
                </a:cubicBezTo>
                <a:cubicBezTo>
                  <a:pt x="7415" y="8108"/>
                  <a:pt x="7405" y="8086"/>
                  <a:pt x="7396" y="7933"/>
                </a:cubicBezTo>
                <a:cubicBezTo>
                  <a:pt x="7390" y="7837"/>
                  <a:pt x="7370" y="7758"/>
                  <a:pt x="7352" y="7758"/>
                </a:cubicBezTo>
                <a:close/>
                <a:moveTo>
                  <a:pt x="2949" y="7841"/>
                </a:moveTo>
                <a:lnTo>
                  <a:pt x="2940" y="8002"/>
                </a:lnTo>
                <a:lnTo>
                  <a:pt x="2929" y="8164"/>
                </a:lnTo>
                <a:lnTo>
                  <a:pt x="2712" y="8172"/>
                </a:lnTo>
                <a:cubicBezTo>
                  <a:pt x="2593" y="8176"/>
                  <a:pt x="2495" y="8192"/>
                  <a:pt x="2495" y="8207"/>
                </a:cubicBezTo>
                <a:cubicBezTo>
                  <a:pt x="2495" y="8246"/>
                  <a:pt x="2884" y="8238"/>
                  <a:pt x="2949" y="8198"/>
                </a:cubicBezTo>
                <a:cubicBezTo>
                  <a:pt x="2999" y="8168"/>
                  <a:pt x="3074" y="8165"/>
                  <a:pt x="3528" y="8181"/>
                </a:cubicBezTo>
                <a:cubicBezTo>
                  <a:pt x="3675" y="8186"/>
                  <a:pt x="3709" y="8158"/>
                  <a:pt x="3709" y="8030"/>
                </a:cubicBezTo>
                <a:cubicBezTo>
                  <a:pt x="3709" y="7964"/>
                  <a:pt x="3691" y="7893"/>
                  <a:pt x="3668" y="7875"/>
                </a:cubicBezTo>
                <a:cubicBezTo>
                  <a:pt x="3618" y="7834"/>
                  <a:pt x="3411" y="7830"/>
                  <a:pt x="3381" y="7870"/>
                </a:cubicBezTo>
                <a:cubicBezTo>
                  <a:pt x="3366" y="7888"/>
                  <a:pt x="3337" y="7888"/>
                  <a:pt x="3293" y="7870"/>
                </a:cubicBezTo>
                <a:cubicBezTo>
                  <a:pt x="3258" y="7854"/>
                  <a:pt x="3165" y="7841"/>
                  <a:pt x="3089" y="7841"/>
                </a:cubicBezTo>
                <a:lnTo>
                  <a:pt x="2949" y="7841"/>
                </a:lnTo>
                <a:close/>
                <a:moveTo>
                  <a:pt x="4345" y="7841"/>
                </a:moveTo>
                <a:cubicBezTo>
                  <a:pt x="4233" y="7841"/>
                  <a:pt x="4231" y="7844"/>
                  <a:pt x="4231" y="7965"/>
                </a:cubicBezTo>
                <a:cubicBezTo>
                  <a:pt x="4231" y="8033"/>
                  <a:pt x="4221" y="8109"/>
                  <a:pt x="4209" y="8133"/>
                </a:cubicBezTo>
                <a:cubicBezTo>
                  <a:pt x="4194" y="8165"/>
                  <a:pt x="4209" y="8178"/>
                  <a:pt x="4259" y="8178"/>
                </a:cubicBezTo>
                <a:cubicBezTo>
                  <a:pt x="4318" y="8178"/>
                  <a:pt x="4332" y="8157"/>
                  <a:pt x="4341" y="8058"/>
                </a:cubicBezTo>
                <a:cubicBezTo>
                  <a:pt x="4347" y="7993"/>
                  <a:pt x="4367" y="7940"/>
                  <a:pt x="4387" y="7940"/>
                </a:cubicBezTo>
                <a:cubicBezTo>
                  <a:pt x="4406" y="7940"/>
                  <a:pt x="4426" y="7993"/>
                  <a:pt x="4432" y="8058"/>
                </a:cubicBezTo>
                <a:cubicBezTo>
                  <a:pt x="4439" y="8139"/>
                  <a:pt x="4459" y="8178"/>
                  <a:pt x="4493" y="8178"/>
                </a:cubicBezTo>
                <a:cubicBezTo>
                  <a:pt x="4530" y="8178"/>
                  <a:pt x="4543" y="8142"/>
                  <a:pt x="4543" y="8044"/>
                </a:cubicBezTo>
                <a:cubicBezTo>
                  <a:pt x="4543" y="7885"/>
                  <a:pt x="4501" y="7841"/>
                  <a:pt x="4345" y="7841"/>
                </a:cubicBezTo>
                <a:close/>
                <a:moveTo>
                  <a:pt x="6854" y="7841"/>
                </a:moveTo>
                <a:cubicBezTo>
                  <a:pt x="6775" y="7841"/>
                  <a:pt x="6729" y="7857"/>
                  <a:pt x="6713" y="7891"/>
                </a:cubicBezTo>
                <a:cubicBezTo>
                  <a:pt x="6691" y="7937"/>
                  <a:pt x="6687" y="7937"/>
                  <a:pt x="6643" y="7889"/>
                </a:cubicBezTo>
                <a:cubicBezTo>
                  <a:pt x="6608" y="7850"/>
                  <a:pt x="6559" y="7840"/>
                  <a:pt x="6429" y="7847"/>
                </a:cubicBezTo>
                <a:lnTo>
                  <a:pt x="6261" y="7855"/>
                </a:lnTo>
                <a:lnTo>
                  <a:pt x="6261" y="8009"/>
                </a:lnTo>
                <a:lnTo>
                  <a:pt x="6261" y="8164"/>
                </a:lnTo>
                <a:lnTo>
                  <a:pt x="6529" y="8166"/>
                </a:lnTo>
                <a:cubicBezTo>
                  <a:pt x="6677" y="8167"/>
                  <a:pt x="6807" y="8175"/>
                  <a:pt x="6818" y="8184"/>
                </a:cubicBezTo>
                <a:cubicBezTo>
                  <a:pt x="6829" y="8193"/>
                  <a:pt x="6880" y="8191"/>
                  <a:pt x="6931" y="8180"/>
                </a:cubicBezTo>
                <a:cubicBezTo>
                  <a:pt x="7009" y="8163"/>
                  <a:pt x="7026" y="8143"/>
                  <a:pt x="7032" y="8053"/>
                </a:cubicBezTo>
                <a:cubicBezTo>
                  <a:pt x="7043" y="7900"/>
                  <a:pt x="6993" y="7841"/>
                  <a:pt x="6854" y="7841"/>
                </a:cubicBezTo>
                <a:close/>
                <a:moveTo>
                  <a:pt x="8573" y="7842"/>
                </a:moveTo>
                <a:cubicBezTo>
                  <a:pt x="8520" y="7842"/>
                  <a:pt x="8465" y="7853"/>
                  <a:pt x="8438" y="7875"/>
                </a:cubicBezTo>
                <a:cubicBezTo>
                  <a:pt x="8371" y="7928"/>
                  <a:pt x="8384" y="8142"/>
                  <a:pt x="8456" y="8175"/>
                </a:cubicBezTo>
                <a:cubicBezTo>
                  <a:pt x="8547" y="8218"/>
                  <a:pt x="8597" y="8212"/>
                  <a:pt x="8676" y="8148"/>
                </a:cubicBezTo>
                <a:cubicBezTo>
                  <a:pt x="8750" y="8088"/>
                  <a:pt x="8761" y="7947"/>
                  <a:pt x="8697" y="7877"/>
                </a:cubicBezTo>
                <a:cubicBezTo>
                  <a:pt x="8676" y="7854"/>
                  <a:pt x="8626" y="7843"/>
                  <a:pt x="8573" y="7842"/>
                </a:cubicBezTo>
                <a:close/>
                <a:moveTo>
                  <a:pt x="8089" y="8041"/>
                </a:moveTo>
                <a:cubicBezTo>
                  <a:pt x="8071" y="8043"/>
                  <a:pt x="8054" y="8050"/>
                  <a:pt x="8040" y="8061"/>
                </a:cubicBezTo>
                <a:cubicBezTo>
                  <a:pt x="8021" y="8077"/>
                  <a:pt x="8014" y="8111"/>
                  <a:pt x="8026" y="8136"/>
                </a:cubicBezTo>
                <a:cubicBezTo>
                  <a:pt x="8058" y="8202"/>
                  <a:pt x="8205" y="8179"/>
                  <a:pt x="8205" y="8108"/>
                </a:cubicBezTo>
                <a:cubicBezTo>
                  <a:pt x="8205" y="8061"/>
                  <a:pt x="8143" y="8033"/>
                  <a:pt x="8089" y="8041"/>
                </a:cubicBezTo>
                <a:close/>
                <a:moveTo>
                  <a:pt x="8599" y="8318"/>
                </a:moveTo>
                <a:cubicBezTo>
                  <a:pt x="8545" y="8318"/>
                  <a:pt x="8456" y="8497"/>
                  <a:pt x="8458" y="8602"/>
                </a:cubicBezTo>
                <a:cubicBezTo>
                  <a:pt x="8459" y="8661"/>
                  <a:pt x="8489" y="8740"/>
                  <a:pt x="8524" y="8778"/>
                </a:cubicBezTo>
                <a:cubicBezTo>
                  <a:pt x="8588" y="8849"/>
                  <a:pt x="8695" y="8878"/>
                  <a:pt x="8663" y="8815"/>
                </a:cubicBezTo>
                <a:cubicBezTo>
                  <a:pt x="8653" y="8796"/>
                  <a:pt x="8621" y="8735"/>
                  <a:pt x="8592" y="8680"/>
                </a:cubicBezTo>
                <a:cubicBezTo>
                  <a:pt x="8544" y="8589"/>
                  <a:pt x="8544" y="8571"/>
                  <a:pt x="8603" y="8465"/>
                </a:cubicBezTo>
                <a:cubicBezTo>
                  <a:pt x="8664" y="8356"/>
                  <a:pt x="8663" y="8318"/>
                  <a:pt x="8599" y="8318"/>
                </a:cubicBezTo>
                <a:close/>
                <a:moveTo>
                  <a:pt x="8882" y="8337"/>
                </a:moveTo>
                <a:cubicBezTo>
                  <a:pt x="8867" y="8351"/>
                  <a:pt x="8873" y="8398"/>
                  <a:pt x="8906" y="8474"/>
                </a:cubicBezTo>
                <a:cubicBezTo>
                  <a:pt x="8954" y="8589"/>
                  <a:pt x="8954" y="8613"/>
                  <a:pt x="8907" y="8710"/>
                </a:cubicBezTo>
                <a:cubicBezTo>
                  <a:pt x="8878" y="8770"/>
                  <a:pt x="8862" y="8826"/>
                  <a:pt x="8873" y="8834"/>
                </a:cubicBezTo>
                <a:cubicBezTo>
                  <a:pt x="8910" y="8864"/>
                  <a:pt x="8943" y="8849"/>
                  <a:pt x="9003" y="8775"/>
                </a:cubicBezTo>
                <a:cubicBezTo>
                  <a:pt x="9084" y="8675"/>
                  <a:pt x="9077" y="8505"/>
                  <a:pt x="8985" y="8401"/>
                </a:cubicBezTo>
                <a:cubicBezTo>
                  <a:pt x="8934" y="8343"/>
                  <a:pt x="8897" y="8323"/>
                  <a:pt x="8882" y="8337"/>
                </a:cubicBezTo>
                <a:close/>
                <a:moveTo>
                  <a:pt x="4287" y="8343"/>
                </a:moveTo>
                <a:cubicBezTo>
                  <a:pt x="4254" y="8328"/>
                  <a:pt x="4231" y="8407"/>
                  <a:pt x="4231" y="8556"/>
                </a:cubicBezTo>
                <a:cubicBezTo>
                  <a:pt x="4231" y="8720"/>
                  <a:pt x="4241" y="8766"/>
                  <a:pt x="4280" y="8766"/>
                </a:cubicBezTo>
                <a:cubicBezTo>
                  <a:pt x="4311" y="8766"/>
                  <a:pt x="4334" y="8731"/>
                  <a:pt x="4341" y="8674"/>
                </a:cubicBezTo>
                <a:cubicBezTo>
                  <a:pt x="4355" y="8555"/>
                  <a:pt x="4418" y="8558"/>
                  <a:pt x="4432" y="8678"/>
                </a:cubicBezTo>
                <a:cubicBezTo>
                  <a:pt x="4442" y="8760"/>
                  <a:pt x="4454" y="8770"/>
                  <a:pt x="4528" y="8759"/>
                </a:cubicBezTo>
                <a:cubicBezTo>
                  <a:pt x="4574" y="8752"/>
                  <a:pt x="4639" y="8762"/>
                  <a:pt x="4673" y="8782"/>
                </a:cubicBezTo>
                <a:cubicBezTo>
                  <a:pt x="4706" y="8803"/>
                  <a:pt x="4757" y="8813"/>
                  <a:pt x="4786" y="8803"/>
                </a:cubicBezTo>
                <a:cubicBezTo>
                  <a:pt x="4815" y="8794"/>
                  <a:pt x="4865" y="8781"/>
                  <a:pt x="4898" y="8774"/>
                </a:cubicBezTo>
                <a:cubicBezTo>
                  <a:pt x="4992" y="8752"/>
                  <a:pt x="4984" y="8526"/>
                  <a:pt x="4888" y="8485"/>
                </a:cubicBezTo>
                <a:cubicBezTo>
                  <a:pt x="4777" y="8436"/>
                  <a:pt x="4664" y="8461"/>
                  <a:pt x="4663" y="8534"/>
                </a:cubicBezTo>
                <a:cubicBezTo>
                  <a:pt x="4662" y="8613"/>
                  <a:pt x="4587" y="8682"/>
                  <a:pt x="4565" y="8623"/>
                </a:cubicBezTo>
                <a:cubicBezTo>
                  <a:pt x="4557" y="8602"/>
                  <a:pt x="4541" y="8562"/>
                  <a:pt x="4530" y="8535"/>
                </a:cubicBezTo>
                <a:cubicBezTo>
                  <a:pt x="4519" y="8507"/>
                  <a:pt x="4472" y="8473"/>
                  <a:pt x="4427" y="8459"/>
                </a:cubicBezTo>
                <a:cubicBezTo>
                  <a:pt x="4381" y="8445"/>
                  <a:pt x="4335" y="8414"/>
                  <a:pt x="4323" y="8390"/>
                </a:cubicBezTo>
                <a:cubicBezTo>
                  <a:pt x="4311" y="8363"/>
                  <a:pt x="4298" y="8348"/>
                  <a:pt x="4287" y="8343"/>
                </a:cubicBezTo>
                <a:close/>
                <a:moveTo>
                  <a:pt x="15381" y="8348"/>
                </a:moveTo>
                <a:cubicBezTo>
                  <a:pt x="15331" y="8338"/>
                  <a:pt x="15255" y="8368"/>
                  <a:pt x="15182" y="8429"/>
                </a:cubicBezTo>
                <a:cubicBezTo>
                  <a:pt x="15088" y="8509"/>
                  <a:pt x="15085" y="8515"/>
                  <a:pt x="15142" y="8565"/>
                </a:cubicBezTo>
                <a:cubicBezTo>
                  <a:pt x="15179" y="8598"/>
                  <a:pt x="15195" y="8646"/>
                  <a:pt x="15184" y="8692"/>
                </a:cubicBezTo>
                <a:cubicBezTo>
                  <a:pt x="15173" y="8743"/>
                  <a:pt x="15183" y="8766"/>
                  <a:pt x="15218" y="8766"/>
                </a:cubicBezTo>
                <a:cubicBezTo>
                  <a:pt x="15250" y="8766"/>
                  <a:pt x="15268" y="8736"/>
                  <a:pt x="15268" y="8681"/>
                </a:cubicBezTo>
                <a:cubicBezTo>
                  <a:pt x="15268" y="8617"/>
                  <a:pt x="15288" y="8590"/>
                  <a:pt x="15354" y="8570"/>
                </a:cubicBezTo>
                <a:cubicBezTo>
                  <a:pt x="15448" y="8541"/>
                  <a:pt x="15472" y="8485"/>
                  <a:pt x="15391" y="8485"/>
                </a:cubicBezTo>
                <a:cubicBezTo>
                  <a:pt x="15308" y="8485"/>
                  <a:pt x="15290" y="8427"/>
                  <a:pt x="15368" y="8411"/>
                </a:cubicBezTo>
                <a:cubicBezTo>
                  <a:pt x="15408" y="8402"/>
                  <a:pt x="15432" y="8384"/>
                  <a:pt x="15422" y="8370"/>
                </a:cubicBezTo>
                <a:cubicBezTo>
                  <a:pt x="15412" y="8358"/>
                  <a:pt x="15398" y="8351"/>
                  <a:pt x="15381" y="8348"/>
                </a:cubicBezTo>
                <a:close/>
                <a:moveTo>
                  <a:pt x="11602" y="8348"/>
                </a:moveTo>
                <a:cubicBezTo>
                  <a:pt x="11557" y="8339"/>
                  <a:pt x="11485" y="8371"/>
                  <a:pt x="11385" y="8444"/>
                </a:cubicBezTo>
                <a:cubicBezTo>
                  <a:pt x="11268" y="8529"/>
                  <a:pt x="11245" y="8536"/>
                  <a:pt x="11207" y="8500"/>
                </a:cubicBezTo>
                <a:cubicBezTo>
                  <a:pt x="11156" y="8450"/>
                  <a:pt x="11057" y="8445"/>
                  <a:pt x="10959" y="8487"/>
                </a:cubicBezTo>
                <a:cubicBezTo>
                  <a:pt x="10910" y="8508"/>
                  <a:pt x="10877" y="8509"/>
                  <a:pt x="10845" y="8487"/>
                </a:cubicBezTo>
                <a:cubicBezTo>
                  <a:pt x="10820" y="8471"/>
                  <a:pt x="10747" y="8462"/>
                  <a:pt x="10682" y="8468"/>
                </a:cubicBezTo>
                <a:cubicBezTo>
                  <a:pt x="10567" y="8478"/>
                  <a:pt x="10564" y="8481"/>
                  <a:pt x="10554" y="8622"/>
                </a:cubicBezTo>
                <a:cubicBezTo>
                  <a:pt x="10542" y="8790"/>
                  <a:pt x="10616" y="8824"/>
                  <a:pt x="10671" y="8674"/>
                </a:cubicBezTo>
                <a:cubicBezTo>
                  <a:pt x="10697" y="8603"/>
                  <a:pt x="10722" y="8584"/>
                  <a:pt x="10790" y="8584"/>
                </a:cubicBezTo>
                <a:cubicBezTo>
                  <a:pt x="10859" y="8584"/>
                  <a:pt x="10880" y="8599"/>
                  <a:pt x="10888" y="8660"/>
                </a:cubicBezTo>
                <a:cubicBezTo>
                  <a:pt x="10894" y="8702"/>
                  <a:pt x="10933" y="8756"/>
                  <a:pt x="10974" y="8780"/>
                </a:cubicBezTo>
                <a:cubicBezTo>
                  <a:pt x="11064" y="8830"/>
                  <a:pt x="11046" y="8829"/>
                  <a:pt x="11154" y="8789"/>
                </a:cubicBezTo>
                <a:cubicBezTo>
                  <a:pt x="11203" y="8772"/>
                  <a:pt x="11240" y="8743"/>
                  <a:pt x="11237" y="8726"/>
                </a:cubicBezTo>
                <a:cubicBezTo>
                  <a:pt x="11233" y="8709"/>
                  <a:pt x="11249" y="8660"/>
                  <a:pt x="11271" y="8615"/>
                </a:cubicBezTo>
                <a:cubicBezTo>
                  <a:pt x="11305" y="8549"/>
                  <a:pt x="11321" y="8541"/>
                  <a:pt x="11364" y="8570"/>
                </a:cubicBezTo>
                <a:cubicBezTo>
                  <a:pt x="11392" y="8589"/>
                  <a:pt x="11415" y="8641"/>
                  <a:pt x="11415" y="8685"/>
                </a:cubicBezTo>
                <a:cubicBezTo>
                  <a:pt x="11415" y="8747"/>
                  <a:pt x="11432" y="8766"/>
                  <a:pt x="11485" y="8766"/>
                </a:cubicBezTo>
                <a:cubicBezTo>
                  <a:pt x="11537" y="8766"/>
                  <a:pt x="11553" y="8747"/>
                  <a:pt x="11553" y="8691"/>
                </a:cubicBezTo>
                <a:cubicBezTo>
                  <a:pt x="11553" y="8650"/>
                  <a:pt x="11580" y="8593"/>
                  <a:pt x="11612" y="8565"/>
                </a:cubicBezTo>
                <a:cubicBezTo>
                  <a:pt x="11667" y="8516"/>
                  <a:pt x="11666" y="8510"/>
                  <a:pt x="11604" y="8473"/>
                </a:cubicBezTo>
                <a:cubicBezTo>
                  <a:pt x="11541" y="8436"/>
                  <a:pt x="11541" y="8433"/>
                  <a:pt x="11597" y="8415"/>
                </a:cubicBezTo>
                <a:cubicBezTo>
                  <a:pt x="11630" y="8405"/>
                  <a:pt x="11649" y="8384"/>
                  <a:pt x="11638" y="8370"/>
                </a:cubicBezTo>
                <a:cubicBezTo>
                  <a:pt x="11629" y="8358"/>
                  <a:pt x="11618" y="8351"/>
                  <a:pt x="11602" y="8348"/>
                </a:cubicBezTo>
                <a:close/>
                <a:moveTo>
                  <a:pt x="3011" y="8349"/>
                </a:moveTo>
                <a:cubicBezTo>
                  <a:pt x="2990" y="8358"/>
                  <a:pt x="2969" y="8385"/>
                  <a:pt x="2958" y="8430"/>
                </a:cubicBezTo>
                <a:cubicBezTo>
                  <a:pt x="2932" y="8534"/>
                  <a:pt x="2898" y="8554"/>
                  <a:pt x="2842" y="8500"/>
                </a:cubicBezTo>
                <a:cubicBezTo>
                  <a:pt x="2775" y="8434"/>
                  <a:pt x="2670" y="8450"/>
                  <a:pt x="2565" y="8541"/>
                </a:cubicBezTo>
                <a:cubicBezTo>
                  <a:pt x="2466" y="8627"/>
                  <a:pt x="2426" y="8626"/>
                  <a:pt x="2426" y="8537"/>
                </a:cubicBezTo>
                <a:cubicBezTo>
                  <a:pt x="2426" y="8509"/>
                  <a:pt x="2414" y="8487"/>
                  <a:pt x="2400" y="8490"/>
                </a:cubicBezTo>
                <a:cubicBezTo>
                  <a:pt x="2385" y="8492"/>
                  <a:pt x="2347" y="8485"/>
                  <a:pt x="2315" y="8474"/>
                </a:cubicBezTo>
                <a:cubicBezTo>
                  <a:pt x="2209" y="8437"/>
                  <a:pt x="2131" y="8468"/>
                  <a:pt x="2131" y="8547"/>
                </a:cubicBezTo>
                <a:cubicBezTo>
                  <a:pt x="2131" y="8588"/>
                  <a:pt x="2119" y="8630"/>
                  <a:pt x="2105" y="8642"/>
                </a:cubicBezTo>
                <a:cubicBezTo>
                  <a:pt x="2060" y="8678"/>
                  <a:pt x="2076" y="8744"/>
                  <a:pt x="2139" y="8782"/>
                </a:cubicBezTo>
                <a:cubicBezTo>
                  <a:pt x="2215" y="8829"/>
                  <a:pt x="2234" y="8830"/>
                  <a:pt x="2331" y="8789"/>
                </a:cubicBezTo>
                <a:cubicBezTo>
                  <a:pt x="2374" y="8772"/>
                  <a:pt x="2432" y="8748"/>
                  <a:pt x="2461" y="8737"/>
                </a:cubicBezTo>
                <a:cubicBezTo>
                  <a:pt x="2491" y="8725"/>
                  <a:pt x="2553" y="8739"/>
                  <a:pt x="2610" y="8772"/>
                </a:cubicBezTo>
                <a:cubicBezTo>
                  <a:pt x="2696" y="8821"/>
                  <a:pt x="2719" y="8823"/>
                  <a:pt x="2818" y="8790"/>
                </a:cubicBezTo>
                <a:cubicBezTo>
                  <a:pt x="2879" y="8770"/>
                  <a:pt x="2963" y="8757"/>
                  <a:pt x="3004" y="8761"/>
                </a:cubicBezTo>
                <a:cubicBezTo>
                  <a:pt x="3045" y="8766"/>
                  <a:pt x="3088" y="8756"/>
                  <a:pt x="3101" y="8740"/>
                </a:cubicBezTo>
                <a:cubicBezTo>
                  <a:pt x="3116" y="8721"/>
                  <a:pt x="3144" y="8722"/>
                  <a:pt x="3189" y="8745"/>
                </a:cubicBezTo>
                <a:cubicBezTo>
                  <a:pt x="3281" y="8791"/>
                  <a:pt x="3314" y="8753"/>
                  <a:pt x="3250" y="8674"/>
                </a:cubicBezTo>
                <a:cubicBezTo>
                  <a:pt x="3204" y="8618"/>
                  <a:pt x="3204" y="8602"/>
                  <a:pt x="3246" y="8556"/>
                </a:cubicBezTo>
                <a:cubicBezTo>
                  <a:pt x="3307" y="8488"/>
                  <a:pt x="3251" y="8433"/>
                  <a:pt x="3174" y="8485"/>
                </a:cubicBezTo>
                <a:cubicBezTo>
                  <a:pt x="3118" y="8522"/>
                  <a:pt x="3122" y="8525"/>
                  <a:pt x="3069" y="8388"/>
                </a:cubicBezTo>
                <a:cubicBezTo>
                  <a:pt x="3056" y="8353"/>
                  <a:pt x="3033" y="8341"/>
                  <a:pt x="3011" y="8349"/>
                </a:cubicBezTo>
                <a:close/>
                <a:moveTo>
                  <a:pt x="14541" y="8351"/>
                </a:moveTo>
                <a:cubicBezTo>
                  <a:pt x="14525" y="8352"/>
                  <a:pt x="14505" y="8367"/>
                  <a:pt x="14481" y="8395"/>
                </a:cubicBezTo>
                <a:cubicBezTo>
                  <a:pt x="14451" y="8430"/>
                  <a:pt x="14407" y="8457"/>
                  <a:pt x="14384" y="8457"/>
                </a:cubicBezTo>
                <a:cubicBezTo>
                  <a:pt x="14361" y="8457"/>
                  <a:pt x="14313" y="8483"/>
                  <a:pt x="14278" y="8514"/>
                </a:cubicBezTo>
                <a:lnTo>
                  <a:pt x="14215" y="8571"/>
                </a:lnTo>
                <a:lnTo>
                  <a:pt x="14150" y="8514"/>
                </a:lnTo>
                <a:cubicBezTo>
                  <a:pt x="14066" y="8442"/>
                  <a:pt x="13956" y="8442"/>
                  <a:pt x="13858" y="8516"/>
                </a:cubicBezTo>
                <a:lnTo>
                  <a:pt x="13781" y="8575"/>
                </a:lnTo>
                <a:lnTo>
                  <a:pt x="13743" y="8516"/>
                </a:lnTo>
                <a:cubicBezTo>
                  <a:pt x="13683" y="8426"/>
                  <a:pt x="13428" y="8457"/>
                  <a:pt x="13428" y="8555"/>
                </a:cubicBezTo>
                <a:cubicBezTo>
                  <a:pt x="13428" y="8630"/>
                  <a:pt x="13363" y="8627"/>
                  <a:pt x="13317" y="8550"/>
                </a:cubicBezTo>
                <a:cubicBezTo>
                  <a:pt x="13281" y="8489"/>
                  <a:pt x="13246" y="8471"/>
                  <a:pt x="13154" y="8469"/>
                </a:cubicBezTo>
                <a:cubicBezTo>
                  <a:pt x="13080" y="8467"/>
                  <a:pt x="13017" y="8485"/>
                  <a:pt x="12983" y="8517"/>
                </a:cubicBezTo>
                <a:cubicBezTo>
                  <a:pt x="12930" y="8567"/>
                  <a:pt x="12925" y="8567"/>
                  <a:pt x="12847" y="8507"/>
                </a:cubicBezTo>
                <a:cubicBezTo>
                  <a:pt x="12775" y="8453"/>
                  <a:pt x="12754" y="8450"/>
                  <a:pt x="12657" y="8479"/>
                </a:cubicBezTo>
                <a:cubicBezTo>
                  <a:pt x="12586" y="8501"/>
                  <a:pt x="12534" y="8503"/>
                  <a:pt x="12507" y="8485"/>
                </a:cubicBezTo>
                <a:cubicBezTo>
                  <a:pt x="12485" y="8470"/>
                  <a:pt x="12413" y="8461"/>
                  <a:pt x="12348" y="8465"/>
                </a:cubicBezTo>
                <a:cubicBezTo>
                  <a:pt x="12232" y="8473"/>
                  <a:pt x="12230" y="8475"/>
                  <a:pt x="12220" y="8619"/>
                </a:cubicBezTo>
                <a:cubicBezTo>
                  <a:pt x="12210" y="8749"/>
                  <a:pt x="12217" y="8766"/>
                  <a:pt x="12279" y="8766"/>
                </a:cubicBezTo>
                <a:cubicBezTo>
                  <a:pt x="12331" y="8766"/>
                  <a:pt x="12351" y="8744"/>
                  <a:pt x="12359" y="8674"/>
                </a:cubicBezTo>
                <a:cubicBezTo>
                  <a:pt x="12368" y="8598"/>
                  <a:pt x="12383" y="8584"/>
                  <a:pt x="12456" y="8584"/>
                </a:cubicBezTo>
                <a:cubicBezTo>
                  <a:pt x="12521" y="8584"/>
                  <a:pt x="12546" y="8601"/>
                  <a:pt x="12555" y="8651"/>
                </a:cubicBezTo>
                <a:cubicBezTo>
                  <a:pt x="12562" y="8689"/>
                  <a:pt x="12601" y="8741"/>
                  <a:pt x="12642" y="8769"/>
                </a:cubicBezTo>
                <a:cubicBezTo>
                  <a:pt x="12683" y="8797"/>
                  <a:pt x="12727" y="8821"/>
                  <a:pt x="12740" y="8821"/>
                </a:cubicBezTo>
                <a:cubicBezTo>
                  <a:pt x="12807" y="8824"/>
                  <a:pt x="12873" y="8782"/>
                  <a:pt x="12873" y="8737"/>
                </a:cubicBezTo>
                <a:cubicBezTo>
                  <a:pt x="12873" y="8661"/>
                  <a:pt x="12943" y="8638"/>
                  <a:pt x="12966" y="8707"/>
                </a:cubicBezTo>
                <a:cubicBezTo>
                  <a:pt x="12997" y="8804"/>
                  <a:pt x="13110" y="8781"/>
                  <a:pt x="13122" y="8674"/>
                </a:cubicBezTo>
                <a:cubicBezTo>
                  <a:pt x="13128" y="8624"/>
                  <a:pt x="13149" y="8584"/>
                  <a:pt x="13168" y="8584"/>
                </a:cubicBezTo>
                <a:cubicBezTo>
                  <a:pt x="13187" y="8584"/>
                  <a:pt x="13208" y="8624"/>
                  <a:pt x="13214" y="8674"/>
                </a:cubicBezTo>
                <a:cubicBezTo>
                  <a:pt x="13225" y="8769"/>
                  <a:pt x="13300" y="8799"/>
                  <a:pt x="13337" y="8723"/>
                </a:cubicBezTo>
                <a:cubicBezTo>
                  <a:pt x="13354" y="8687"/>
                  <a:pt x="13381" y="8693"/>
                  <a:pt x="13499" y="8756"/>
                </a:cubicBezTo>
                <a:lnTo>
                  <a:pt x="13641" y="8832"/>
                </a:lnTo>
                <a:lnTo>
                  <a:pt x="13715" y="8772"/>
                </a:lnTo>
                <a:lnTo>
                  <a:pt x="13787" y="8712"/>
                </a:lnTo>
                <a:lnTo>
                  <a:pt x="13921" y="8773"/>
                </a:lnTo>
                <a:lnTo>
                  <a:pt x="14054" y="8832"/>
                </a:lnTo>
                <a:lnTo>
                  <a:pt x="14128" y="8774"/>
                </a:lnTo>
                <a:cubicBezTo>
                  <a:pt x="14201" y="8715"/>
                  <a:pt x="14202" y="8714"/>
                  <a:pt x="14293" y="8768"/>
                </a:cubicBezTo>
                <a:cubicBezTo>
                  <a:pt x="14372" y="8815"/>
                  <a:pt x="14397" y="8818"/>
                  <a:pt x="14479" y="8787"/>
                </a:cubicBezTo>
                <a:cubicBezTo>
                  <a:pt x="14531" y="8767"/>
                  <a:pt x="14575" y="8733"/>
                  <a:pt x="14577" y="8709"/>
                </a:cubicBezTo>
                <a:cubicBezTo>
                  <a:pt x="14599" y="8463"/>
                  <a:pt x="14588" y="8347"/>
                  <a:pt x="14541" y="8351"/>
                </a:cubicBezTo>
                <a:close/>
                <a:moveTo>
                  <a:pt x="9304" y="8355"/>
                </a:moveTo>
                <a:cubicBezTo>
                  <a:pt x="9289" y="8353"/>
                  <a:pt x="9275" y="8354"/>
                  <a:pt x="9265" y="8359"/>
                </a:cubicBezTo>
                <a:cubicBezTo>
                  <a:pt x="9225" y="8379"/>
                  <a:pt x="9215" y="8522"/>
                  <a:pt x="9252" y="8551"/>
                </a:cubicBezTo>
                <a:cubicBezTo>
                  <a:pt x="9286" y="8579"/>
                  <a:pt x="9325" y="8573"/>
                  <a:pt x="9351" y="8540"/>
                </a:cubicBezTo>
                <a:cubicBezTo>
                  <a:pt x="9366" y="8520"/>
                  <a:pt x="9388" y="8521"/>
                  <a:pt x="9421" y="8543"/>
                </a:cubicBezTo>
                <a:cubicBezTo>
                  <a:pt x="9488" y="8588"/>
                  <a:pt x="9540" y="8552"/>
                  <a:pt x="9540" y="8459"/>
                </a:cubicBezTo>
                <a:cubicBezTo>
                  <a:pt x="9540" y="8379"/>
                  <a:pt x="9458" y="8324"/>
                  <a:pt x="9417" y="8376"/>
                </a:cubicBezTo>
                <a:cubicBezTo>
                  <a:pt x="9403" y="8395"/>
                  <a:pt x="9380" y="8394"/>
                  <a:pt x="9349" y="8373"/>
                </a:cubicBezTo>
                <a:cubicBezTo>
                  <a:pt x="9336" y="8364"/>
                  <a:pt x="9319" y="8358"/>
                  <a:pt x="9304" y="8355"/>
                </a:cubicBezTo>
                <a:close/>
                <a:moveTo>
                  <a:pt x="916" y="8358"/>
                </a:moveTo>
                <a:cubicBezTo>
                  <a:pt x="877" y="8362"/>
                  <a:pt x="829" y="8416"/>
                  <a:pt x="829" y="8471"/>
                </a:cubicBezTo>
                <a:cubicBezTo>
                  <a:pt x="829" y="8505"/>
                  <a:pt x="840" y="8541"/>
                  <a:pt x="853" y="8551"/>
                </a:cubicBezTo>
                <a:cubicBezTo>
                  <a:pt x="887" y="8579"/>
                  <a:pt x="926" y="8574"/>
                  <a:pt x="953" y="8539"/>
                </a:cubicBezTo>
                <a:cubicBezTo>
                  <a:pt x="970" y="8517"/>
                  <a:pt x="987" y="8517"/>
                  <a:pt x="1014" y="8539"/>
                </a:cubicBezTo>
                <a:cubicBezTo>
                  <a:pt x="1087" y="8598"/>
                  <a:pt x="1141" y="8572"/>
                  <a:pt x="1141" y="8477"/>
                </a:cubicBezTo>
                <a:cubicBezTo>
                  <a:pt x="1141" y="8363"/>
                  <a:pt x="1116" y="8339"/>
                  <a:pt x="1034" y="8375"/>
                </a:cubicBezTo>
                <a:cubicBezTo>
                  <a:pt x="993" y="8393"/>
                  <a:pt x="964" y="8392"/>
                  <a:pt x="949" y="8372"/>
                </a:cubicBezTo>
                <a:cubicBezTo>
                  <a:pt x="941" y="8361"/>
                  <a:pt x="929" y="8357"/>
                  <a:pt x="916" y="8358"/>
                </a:cubicBezTo>
                <a:close/>
                <a:moveTo>
                  <a:pt x="7355" y="8360"/>
                </a:moveTo>
                <a:cubicBezTo>
                  <a:pt x="7342" y="8353"/>
                  <a:pt x="7296" y="8386"/>
                  <a:pt x="7253" y="8433"/>
                </a:cubicBezTo>
                <a:cubicBezTo>
                  <a:pt x="7182" y="8511"/>
                  <a:pt x="7180" y="8522"/>
                  <a:pt x="7230" y="8567"/>
                </a:cubicBezTo>
                <a:cubicBezTo>
                  <a:pt x="7305" y="8634"/>
                  <a:pt x="7299" y="8670"/>
                  <a:pt x="7207" y="8722"/>
                </a:cubicBezTo>
                <a:cubicBezTo>
                  <a:pt x="7133" y="8764"/>
                  <a:pt x="7138" y="8766"/>
                  <a:pt x="7318" y="8766"/>
                </a:cubicBezTo>
                <a:cubicBezTo>
                  <a:pt x="7477" y="8766"/>
                  <a:pt x="7498" y="8760"/>
                  <a:pt x="7448" y="8731"/>
                </a:cubicBezTo>
                <a:cubicBezTo>
                  <a:pt x="7406" y="8705"/>
                  <a:pt x="7387" y="8650"/>
                  <a:pt x="7384" y="8534"/>
                </a:cubicBezTo>
                <a:cubicBezTo>
                  <a:pt x="7381" y="8445"/>
                  <a:pt x="7369" y="8367"/>
                  <a:pt x="7355" y="8360"/>
                </a:cubicBezTo>
                <a:close/>
                <a:moveTo>
                  <a:pt x="1445" y="8374"/>
                </a:moveTo>
                <a:cubicBezTo>
                  <a:pt x="1216" y="8374"/>
                  <a:pt x="1166" y="8528"/>
                  <a:pt x="1370" y="8607"/>
                </a:cubicBezTo>
                <a:cubicBezTo>
                  <a:pt x="1438" y="8633"/>
                  <a:pt x="1487" y="8670"/>
                  <a:pt x="1479" y="8689"/>
                </a:cubicBezTo>
                <a:cubicBezTo>
                  <a:pt x="1470" y="8708"/>
                  <a:pt x="1448" y="8722"/>
                  <a:pt x="1432" y="8719"/>
                </a:cubicBezTo>
                <a:cubicBezTo>
                  <a:pt x="1415" y="8717"/>
                  <a:pt x="1372" y="8710"/>
                  <a:pt x="1336" y="8705"/>
                </a:cubicBezTo>
                <a:cubicBezTo>
                  <a:pt x="1240" y="8691"/>
                  <a:pt x="1230" y="8751"/>
                  <a:pt x="1323" y="8787"/>
                </a:cubicBezTo>
                <a:cubicBezTo>
                  <a:pt x="1427" y="8827"/>
                  <a:pt x="1459" y="8827"/>
                  <a:pt x="1532" y="8782"/>
                </a:cubicBezTo>
                <a:cubicBezTo>
                  <a:pt x="1608" y="8736"/>
                  <a:pt x="1611" y="8617"/>
                  <a:pt x="1537" y="8568"/>
                </a:cubicBezTo>
                <a:cubicBezTo>
                  <a:pt x="1487" y="8534"/>
                  <a:pt x="1487" y="8527"/>
                  <a:pt x="1542" y="8495"/>
                </a:cubicBezTo>
                <a:cubicBezTo>
                  <a:pt x="1633" y="8441"/>
                  <a:pt x="1579" y="8374"/>
                  <a:pt x="1445" y="8374"/>
                </a:cubicBezTo>
                <a:close/>
                <a:moveTo>
                  <a:pt x="1830" y="8406"/>
                </a:moveTo>
                <a:cubicBezTo>
                  <a:pt x="1803" y="8406"/>
                  <a:pt x="1777" y="8422"/>
                  <a:pt x="1727" y="8455"/>
                </a:cubicBezTo>
                <a:cubicBezTo>
                  <a:pt x="1649" y="8506"/>
                  <a:pt x="1648" y="8510"/>
                  <a:pt x="1706" y="8562"/>
                </a:cubicBezTo>
                <a:cubicBezTo>
                  <a:pt x="1739" y="8592"/>
                  <a:pt x="1766" y="8650"/>
                  <a:pt x="1766" y="8691"/>
                </a:cubicBezTo>
                <a:cubicBezTo>
                  <a:pt x="1766" y="8759"/>
                  <a:pt x="1778" y="8766"/>
                  <a:pt x="1893" y="8766"/>
                </a:cubicBezTo>
                <a:lnTo>
                  <a:pt x="2021" y="8766"/>
                </a:lnTo>
                <a:lnTo>
                  <a:pt x="1947" y="8702"/>
                </a:lnTo>
                <a:lnTo>
                  <a:pt x="1872" y="8637"/>
                </a:lnTo>
                <a:lnTo>
                  <a:pt x="1949" y="8574"/>
                </a:lnTo>
                <a:lnTo>
                  <a:pt x="2026" y="8511"/>
                </a:lnTo>
                <a:lnTo>
                  <a:pt x="1940" y="8457"/>
                </a:lnTo>
                <a:cubicBezTo>
                  <a:pt x="1886" y="8424"/>
                  <a:pt x="1857" y="8407"/>
                  <a:pt x="1830" y="8406"/>
                </a:cubicBezTo>
                <a:close/>
                <a:moveTo>
                  <a:pt x="7722" y="8457"/>
                </a:moveTo>
                <a:cubicBezTo>
                  <a:pt x="7577" y="8457"/>
                  <a:pt x="7536" y="8499"/>
                  <a:pt x="7613" y="8569"/>
                </a:cubicBezTo>
                <a:cubicBezTo>
                  <a:pt x="7651" y="8603"/>
                  <a:pt x="7658" y="8626"/>
                  <a:pt x="7634" y="8638"/>
                </a:cubicBezTo>
                <a:cubicBezTo>
                  <a:pt x="7614" y="8648"/>
                  <a:pt x="7581" y="8681"/>
                  <a:pt x="7561" y="8711"/>
                </a:cubicBezTo>
                <a:cubicBezTo>
                  <a:pt x="7528" y="8762"/>
                  <a:pt x="7537" y="8766"/>
                  <a:pt x="7707" y="8766"/>
                </a:cubicBezTo>
                <a:cubicBezTo>
                  <a:pt x="7876" y="8766"/>
                  <a:pt x="7885" y="8763"/>
                  <a:pt x="7832" y="8720"/>
                </a:cubicBezTo>
                <a:cubicBezTo>
                  <a:pt x="7781" y="8678"/>
                  <a:pt x="7781" y="8667"/>
                  <a:pt x="7829" y="8608"/>
                </a:cubicBezTo>
                <a:cubicBezTo>
                  <a:pt x="7905" y="8513"/>
                  <a:pt x="7866" y="8457"/>
                  <a:pt x="7722" y="8457"/>
                </a:cubicBezTo>
                <a:close/>
                <a:moveTo>
                  <a:pt x="11929" y="8457"/>
                </a:moveTo>
                <a:cubicBezTo>
                  <a:pt x="11739" y="8457"/>
                  <a:pt x="11650" y="8687"/>
                  <a:pt x="11806" y="8774"/>
                </a:cubicBezTo>
                <a:cubicBezTo>
                  <a:pt x="11849" y="8799"/>
                  <a:pt x="11899" y="8819"/>
                  <a:pt x="11918" y="8819"/>
                </a:cubicBezTo>
                <a:cubicBezTo>
                  <a:pt x="11968" y="8820"/>
                  <a:pt x="12079" y="8748"/>
                  <a:pt x="12071" y="8720"/>
                </a:cubicBezTo>
                <a:cubicBezTo>
                  <a:pt x="12067" y="8707"/>
                  <a:pt x="12076" y="8673"/>
                  <a:pt x="12090" y="8646"/>
                </a:cubicBezTo>
                <a:cubicBezTo>
                  <a:pt x="12127" y="8579"/>
                  <a:pt x="12023" y="8457"/>
                  <a:pt x="11929" y="8457"/>
                </a:cubicBezTo>
                <a:close/>
                <a:moveTo>
                  <a:pt x="3971" y="8459"/>
                </a:moveTo>
                <a:cubicBezTo>
                  <a:pt x="3929" y="8462"/>
                  <a:pt x="3889" y="8478"/>
                  <a:pt x="3864" y="8507"/>
                </a:cubicBezTo>
                <a:cubicBezTo>
                  <a:pt x="3822" y="8553"/>
                  <a:pt x="3817" y="8552"/>
                  <a:pt x="3753" y="8506"/>
                </a:cubicBezTo>
                <a:cubicBezTo>
                  <a:pt x="3688" y="8458"/>
                  <a:pt x="3678" y="8458"/>
                  <a:pt x="3524" y="8512"/>
                </a:cubicBezTo>
                <a:cubicBezTo>
                  <a:pt x="3317" y="8583"/>
                  <a:pt x="3305" y="8661"/>
                  <a:pt x="3493" y="8713"/>
                </a:cubicBezTo>
                <a:cubicBezTo>
                  <a:pt x="3655" y="8758"/>
                  <a:pt x="3680" y="8760"/>
                  <a:pt x="3745" y="8735"/>
                </a:cubicBezTo>
                <a:cubicBezTo>
                  <a:pt x="3777" y="8723"/>
                  <a:pt x="3830" y="8736"/>
                  <a:pt x="3879" y="8768"/>
                </a:cubicBezTo>
                <a:cubicBezTo>
                  <a:pt x="3974" y="8830"/>
                  <a:pt x="4027" y="8836"/>
                  <a:pt x="4085" y="8789"/>
                </a:cubicBezTo>
                <a:cubicBezTo>
                  <a:pt x="4148" y="8738"/>
                  <a:pt x="4134" y="8701"/>
                  <a:pt x="4058" y="8717"/>
                </a:cubicBezTo>
                <a:cubicBezTo>
                  <a:pt x="3977" y="8734"/>
                  <a:pt x="3902" y="8672"/>
                  <a:pt x="3930" y="8612"/>
                </a:cubicBezTo>
                <a:cubicBezTo>
                  <a:pt x="3941" y="8589"/>
                  <a:pt x="3990" y="8570"/>
                  <a:pt x="4038" y="8570"/>
                </a:cubicBezTo>
                <a:cubicBezTo>
                  <a:pt x="4134" y="8570"/>
                  <a:pt x="4150" y="8544"/>
                  <a:pt x="4085" y="8492"/>
                </a:cubicBezTo>
                <a:cubicBezTo>
                  <a:pt x="4055" y="8467"/>
                  <a:pt x="4012" y="8456"/>
                  <a:pt x="3971" y="8459"/>
                </a:cubicBezTo>
                <a:close/>
                <a:moveTo>
                  <a:pt x="16067" y="8459"/>
                </a:moveTo>
                <a:cubicBezTo>
                  <a:pt x="16026" y="8462"/>
                  <a:pt x="15995" y="8478"/>
                  <a:pt x="15982" y="8504"/>
                </a:cubicBezTo>
                <a:cubicBezTo>
                  <a:pt x="15962" y="8546"/>
                  <a:pt x="15955" y="8546"/>
                  <a:pt x="15897" y="8504"/>
                </a:cubicBezTo>
                <a:cubicBezTo>
                  <a:pt x="15834" y="8457"/>
                  <a:pt x="15700" y="8444"/>
                  <a:pt x="15600" y="8475"/>
                </a:cubicBezTo>
                <a:cubicBezTo>
                  <a:pt x="15560" y="8487"/>
                  <a:pt x="15546" y="8530"/>
                  <a:pt x="15546" y="8629"/>
                </a:cubicBezTo>
                <a:cubicBezTo>
                  <a:pt x="15546" y="8746"/>
                  <a:pt x="15555" y="8766"/>
                  <a:pt x="15612" y="8766"/>
                </a:cubicBezTo>
                <a:cubicBezTo>
                  <a:pt x="15663" y="8766"/>
                  <a:pt x="15682" y="8743"/>
                  <a:pt x="15691" y="8674"/>
                </a:cubicBezTo>
                <a:cubicBezTo>
                  <a:pt x="15700" y="8594"/>
                  <a:pt x="15714" y="8584"/>
                  <a:pt x="15806" y="8584"/>
                </a:cubicBezTo>
                <a:cubicBezTo>
                  <a:pt x="15863" y="8584"/>
                  <a:pt x="15911" y="8597"/>
                  <a:pt x="15913" y="8612"/>
                </a:cubicBezTo>
                <a:cubicBezTo>
                  <a:pt x="15917" y="8652"/>
                  <a:pt x="15967" y="8746"/>
                  <a:pt x="16006" y="8787"/>
                </a:cubicBezTo>
                <a:cubicBezTo>
                  <a:pt x="16048" y="8830"/>
                  <a:pt x="16110" y="8831"/>
                  <a:pt x="16162" y="8789"/>
                </a:cubicBezTo>
                <a:cubicBezTo>
                  <a:pt x="16186" y="8770"/>
                  <a:pt x="16304" y="8760"/>
                  <a:pt x="16464" y="8763"/>
                </a:cubicBezTo>
                <a:lnTo>
                  <a:pt x="16726" y="8768"/>
                </a:lnTo>
                <a:lnTo>
                  <a:pt x="16726" y="8644"/>
                </a:lnTo>
                <a:cubicBezTo>
                  <a:pt x="16726" y="8576"/>
                  <a:pt x="16706" y="8508"/>
                  <a:pt x="16682" y="8493"/>
                </a:cubicBezTo>
                <a:cubicBezTo>
                  <a:pt x="16623" y="8456"/>
                  <a:pt x="16376" y="8452"/>
                  <a:pt x="16322" y="8488"/>
                </a:cubicBezTo>
                <a:cubicBezTo>
                  <a:pt x="16292" y="8508"/>
                  <a:pt x="16258" y="8508"/>
                  <a:pt x="16210" y="8487"/>
                </a:cubicBezTo>
                <a:cubicBezTo>
                  <a:pt x="16159" y="8465"/>
                  <a:pt x="16108" y="8456"/>
                  <a:pt x="16067" y="8459"/>
                </a:cubicBezTo>
                <a:close/>
                <a:moveTo>
                  <a:pt x="16886" y="8460"/>
                </a:moveTo>
                <a:cubicBezTo>
                  <a:pt x="16861" y="8463"/>
                  <a:pt x="16861" y="8485"/>
                  <a:pt x="16874" y="8548"/>
                </a:cubicBezTo>
                <a:cubicBezTo>
                  <a:pt x="16885" y="8601"/>
                  <a:pt x="16879" y="8662"/>
                  <a:pt x="16863" y="8683"/>
                </a:cubicBezTo>
                <a:cubicBezTo>
                  <a:pt x="16847" y="8704"/>
                  <a:pt x="16842" y="8731"/>
                  <a:pt x="16851" y="8744"/>
                </a:cubicBezTo>
                <a:cubicBezTo>
                  <a:pt x="16861" y="8756"/>
                  <a:pt x="16896" y="8766"/>
                  <a:pt x="16931" y="8766"/>
                </a:cubicBezTo>
                <a:cubicBezTo>
                  <a:pt x="16983" y="8766"/>
                  <a:pt x="16992" y="8742"/>
                  <a:pt x="16989" y="8619"/>
                </a:cubicBezTo>
                <a:cubicBezTo>
                  <a:pt x="16986" y="8499"/>
                  <a:pt x="16974" y="8471"/>
                  <a:pt x="16920" y="8463"/>
                </a:cubicBezTo>
                <a:cubicBezTo>
                  <a:pt x="16905" y="8460"/>
                  <a:pt x="16894" y="8459"/>
                  <a:pt x="16886" y="8460"/>
                </a:cubicBezTo>
                <a:close/>
                <a:moveTo>
                  <a:pt x="6458" y="8463"/>
                </a:moveTo>
                <a:cubicBezTo>
                  <a:pt x="6417" y="8453"/>
                  <a:pt x="6407" y="8510"/>
                  <a:pt x="6413" y="8660"/>
                </a:cubicBezTo>
                <a:cubicBezTo>
                  <a:pt x="6415" y="8727"/>
                  <a:pt x="6434" y="8766"/>
                  <a:pt x="6464" y="8766"/>
                </a:cubicBezTo>
                <a:cubicBezTo>
                  <a:pt x="6538" y="8766"/>
                  <a:pt x="6556" y="8734"/>
                  <a:pt x="6517" y="8676"/>
                </a:cubicBezTo>
                <a:cubicBezTo>
                  <a:pt x="6491" y="8637"/>
                  <a:pt x="6494" y="8610"/>
                  <a:pt x="6525" y="8580"/>
                </a:cubicBezTo>
                <a:cubicBezTo>
                  <a:pt x="6559" y="8547"/>
                  <a:pt x="6556" y="8530"/>
                  <a:pt x="6511" y="8493"/>
                </a:cubicBezTo>
                <a:cubicBezTo>
                  <a:pt x="6489" y="8476"/>
                  <a:pt x="6472" y="8466"/>
                  <a:pt x="6458" y="8463"/>
                </a:cubicBezTo>
                <a:close/>
                <a:moveTo>
                  <a:pt x="6923" y="8463"/>
                </a:moveTo>
                <a:cubicBezTo>
                  <a:pt x="6900" y="8462"/>
                  <a:pt x="6872" y="8466"/>
                  <a:pt x="6843" y="8474"/>
                </a:cubicBezTo>
                <a:cubicBezTo>
                  <a:pt x="6757" y="8498"/>
                  <a:pt x="6746" y="8515"/>
                  <a:pt x="6744" y="8635"/>
                </a:cubicBezTo>
                <a:cubicBezTo>
                  <a:pt x="6741" y="8729"/>
                  <a:pt x="6757" y="8776"/>
                  <a:pt x="6796" y="8794"/>
                </a:cubicBezTo>
                <a:cubicBezTo>
                  <a:pt x="6871" y="8829"/>
                  <a:pt x="6916" y="8828"/>
                  <a:pt x="6966" y="8789"/>
                </a:cubicBezTo>
                <a:cubicBezTo>
                  <a:pt x="7017" y="8747"/>
                  <a:pt x="7020" y="8636"/>
                  <a:pt x="6971" y="8611"/>
                </a:cubicBezTo>
                <a:cubicBezTo>
                  <a:pt x="6946" y="8599"/>
                  <a:pt x="6948" y="8580"/>
                  <a:pt x="6977" y="8552"/>
                </a:cubicBezTo>
                <a:cubicBezTo>
                  <a:pt x="7026" y="8504"/>
                  <a:pt x="6993" y="8465"/>
                  <a:pt x="6923" y="8463"/>
                </a:cubicBezTo>
                <a:close/>
                <a:moveTo>
                  <a:pt x="6041" y="8463"/>
                </a:moveTo>
                <a:cubicBezTo>
                  <a:pt x="5997" y="8470"/>
                  <a:pt x="5982" y="8506"/>
                  <a:pt x="5979" y="8619"/>
                </a:cubicBezTo>
                <a:cubicBezTo>
                  <a:pt x="5976" y="8740"/>
                  <a:pt x="5987" y="8766"/>
                  <a:pt x="6036" y="8766"/>
                </a:cubicBezTo>
                <a:cubicBezTo>
                  <a:pt x="6085" y="8766"/>
                  <a:pt x="6095" y="8738"/>
                  <a:pt x="6097" y="8610"/>
                </a:cubicBezTo>
                <a:cubicBezTo>
                  <a:pt x="6098" y="8480"/>
                  <a:pt x="6090" y="8456"/>
                  <a:pt x="6041" y="8463"/>
                </a:cubicBezTo>
                <a:close/>
                <a:moveTo>
                  <a:pt x="8122" y="8463"/>
                </a:moveTo>
                <a:cubicBezTo>
                  <a:pt x="7951" y="8478"/>
                  <a:pt x="7877" y="8664"/>
                  <a:pt x="8040" y="8762"/>
                </a:cubicBezTo>
                <a:cubicBezTo>
                  <a:pt x="8093" y="8794"/>
                  <a:pt x="8153" y="8821"/>
                  <a:pt x="8174" y="8821"/>
                </a:cubicBezTo>
                <a:cubicBezTo>
                  <a:pt x="8225" y="8822"/>
                  <a:pt x="8308" y="8741"/>
                  <a:pt x="8280" y="8718"/>
                </a:cubicBezTo>
                <a:cubicBezTo>
                  <a:pt x="8268" y="8709"/>
                  <a:pt x="8273" y="8685"/>
                  <a:pt x="8293" y="8666"/>
                </a:cubicBezTo>
                <a:cubicBezTo>
                  <a:pt x="8351" y="8609"/>
                  <a:pt x="8294" y="8488"/>
                  <a:pt x="8200" y="8469"/>
                </a:cubicBezTo>
                <a:cubicBezTo>
                  <a:pt x="8172" y="8463"/>
                  <a:pt x="8146" y="8461"/>
                  <a:pt x="8122" y="8463"/>
                </a:cubicBezTo>
                <a:close/>
                <a:moveTo>
                  <a:pt x="5310" y="8469"/>
                </a:moveTo>
                <a:lnTo>
                  <a:pt x="5116" y="8473"/>
                </a:lnTo>
                <a:lnTo>
                  <a:pt x="5105" y="8619"/>
                </a:lnTo>
                <a:cubicBezTo>
                  <a:pt x="5096" y="8751"/>
                  <a:pt x="5102" y="8766"/>
                  <a:pt x="5166" y="8766"/>
                </a:cubicBezTo>
                <a:cubicBezTo>
                  <a:pt x="5222" y="8766"/>
                  <a:pt x="5237" y="8748"/>
                  <a:pt x="5237" y="8683"/>
                </a:cubicBezTo>
                <a:cubicBezTo>
                  <a:pt x="5237" y="8588"/>
                  <a:pt x="5268" y="8567"/>
                  <a:pt x="5413" y="8564"/>
                </a:cubicBezTo>
                <a:cubicBezTo>
                  <a:pt x="5566" y="8560"/>
                  <a:pt x="5621" y="8616"/>
                  <a:pt x="5500" y="8653"/>
                </a:cubicBezTo>
                <a:cubicBezTo>
                  <a:pt x="5386" y="8688"/>
                  <a:pt x="5399" y="8756"/>
                  <a:pt x="5518" y="8742"/>
                </a:cubicBezTo>
                <a:cubicBezTo>
                  <a:pt x="5664" y="8725"/>
                  <a:pt x="5833" y="8656"/>
                  <a:pt x="5819" y="8619"/>
                </a:cubicBezTo>
                <a:cubicBezTo>
                  <a:pt x="5792" y="8547"/>
                  <a:pt x="5512" y="8465"/>
                  <a:pt x="5310" y="8469"/>
                </a:cubicBezTo>
                <a:close/>
                <a:moveTo>
                  <a:pt x="9793" y="8657"/>
                </a:moveTo>
                <a:cubicBezTo>
                  <a:pt x="9761" y="8666"/>
                  <a:pt x="9726" y="8704"/>
                  <a:pt x="9710" y="8765"/>
                </a:cubicBezTo>
                <a:cubicBezTo>
                  <a:pt x="9697" y="8818"/>
                  <a:pt x="9692" y="8872"/>
                  <a:pt x="9702" y="8884"/>
                </a:cubicBezTo>
                <a:cubicBezTo>
                  <a:pt x="9754" y="8953"/>
                  <a:pt x="9853" y="8847"/>
                  <a:pt x="9853" y="8724"/>
                </a:cubicBezTo>
                <a:cubicBezTo>
                  <a:pt x="9853" y="8667"/>
                  <a:pt x="9825" y="8647"/>
                  <a:pt x="9793" y="8657"/>
                </a:cubicBezTo>
                <a:close/>
                <a:moveTo>
                  <a:pt x="3951" y="8990"/>
                </a:moveTo>
                <a:cubicBezTo>
                  <a:pt x="3933" y="8990"/>
                  <a:pt x="3918" y="9007"/>
                  <a:pt x="3918" y="9028"/>
                </a:cubicBezTo>
                <a:cubicBezTo>
                  <a:pt x="3918" y="9050"/>
                  <a:pt x="3894" y="9083"/>
                  <a:pt x="3865" y="9102"/>
                </a:cubicBezTo>
                <a:cubicBezTo>
                  <a:pt x="3818" y="9134"/>
                  <a:pt x="3818" y="9144"/>
                  <a:pt x="3870" y="9190"/>
                </a:cubicBezTo>
                <a:cubicBezTo>
                  <a:pt x="3922" y="9236"/>
                  <a:pt x="3923" y="9252"/>
                  <a:pt x="3881" y="9319"/>
                </a:cubicBezTo>
                <a:cubicBezTo>
                  <a:pt x="3855" y="9362"/>
                  <a:pt x="3828" y="9406"/>
                  <a:pt x="3820" y="9419"/>
                </a:cubicBezTo>
                <a:cubicBezTo>
                  <a:pt x="3813" y="9431"/>
                  <a:pt x="3882" y="9437"/>
                  <a:pt x="3975" y="9433"/>
                </a:cubicBezTo>
                <a:cubicBezTo>
                  <a:pt x="4068" y="9428"/>
                  <a:pt x="4140" y="9411"/>
                  <a:pt x="4135" y="9396"/>
                </a:cubicBezTo>
                <a:cubicBezTo>
                  <a:pt x="4130" y="9380"/>
                  <a:pt x="4099" y="9368"/>
                  <a:pt x="4065" y="9368"/>
                </a:cubicBezTo>
                <a:cubicBezTo>
                  <a:pt x="4015" y="9368"/>
                  <a:pt x="4003" y="9336"/>
                  <a:pt x="3995" y="9179"/>
                </a:cubicBezTo>
                <a:cubicBezTo>
                  <a:pt x="3989" y="9075"/>
                  <a:pt x="3969" y="8990"/>
                  <a:pt x="3951" y="8990"/>
                </a:cubicBezTo>
                <a:close/>
                <a:moveTo>
                  <a:pt x="7328" y="8997"/>
                </a:moveTo>
                <a:cubicBezTo>
                  <a:pt x="7304" y="8990"/>
                  <a:pt x="7285" y="9001"/>
                  <a:pt x="7285" y="9021"/>
                </a:cubicBezTo>
                <a:cubicBezTo>
                  <a:pt x="7285" y="9040"/>
                  <a:pt x="7258" y="9080"/>
                  <a:pt x="7225" y="9109"/>
                </a:cubicBezTo>
                <a:cubicBezTo>
                  <a:pt x="7168" y="9160"/>
                  <a:pt x="7168" y="9164"/>
                  <a:pt x="7225" y="9189"/>
                </a:cubicBezTo>
                <a:cubicBezTo>
                  <a:pt x="7306" y="9226"/>
                  <a:pt x="7301" y="9317"/>
                  <a:pt x="7215" y="9354"/>
                </a:cubicBezTo>
                <a:cubicBezTo>
                  <a:pt x="7176" y="9371"/>
                  <a:pt x="7154" y="9397"/>
                  <a:pt x="7165" y="9411"/>
                </a:cubicBezTo>
                <a:cubicBezTo>
                  <a:pt x="7193" y="9448"/>
                  <a:pt x="7448" y="9445"/>
                  <a:pt x="7476" y="9409"/>
                </a:cubicBezTo>
                <a:cubicBezTo>
                  <a:pt x="7492" y="9389"/>
                  <a:pt x="7515" y="9390"/>
                  <a:pt x="7549" y="9413"/>
                </a:cubicBezTo>
                <a:cubicBezTo>
                  <a:pt x="7617" y="9458"/>
                  <a:pt x="7660" y="9419"/>
                  <a:pt x="7673" y="9298"/>
                </a:cubicBezTo>
                <a:cubicBezTo>
                  <a:pt x="7688" y="9171"/>
                  <a:pt x="7748" y="9182"/>
                  <a:pt x="7770" y="9316"/>
                </a:cubicBezTo>
                <a:cubicBezTo>
                  <a:pt x="7797" y="9479"/>
                  <a:pt x="7875" y="9470"/>
                  <a:pt x="7875" y="9303"/>
                </a:cubicBezTo>
                <a:cubicBezTo>
                  <a:pt x="7875" y="9140"/>
                  <a:pt x="7824" y="9094"/>
                  <a:pt x="7660" y="9107"/>
                </a:cubicBezTo>
                <a:cubicBezTo>
                  <a:pt x="7553" y="9115"/>
                  <a:pt x="7544" y="9123"/>
                  <a:pt x="7540" y="9223"/>
                </a:cubicBezTo>
                <a:cubicBezTo>
                  <a:pt x="7531" y="9456"/>
                  <a:pt x="7400" y="9403"/>
                  <a:pt x="7383" y="9159"/>
                </a:cubicBezTo>
                <a:cubicBezTo>
                  <a:pt x="7376" y="9070"/>
                  <a:pt x="7354" y="9004"/>
                  <a:pt x="7328" y="8997"/>
                </a:cubicBezTo>
                <a:close/>
                <a:moveTo>
                  <a:pt x="5245" y="8999"/>
                </a:moveTo>
                <a:cubicBezTo>
                  <a:pt x="5227" y="8985"/>
                  <a:pt x="5196" y="9007"/>
                  <a:pt x="5151" y="9064"/>
                </a:cubicBezTo>
                <a:cubicBezTo>
                  <a:pt x="5100" y="9126"/>
                  <a:pt x="5098" y="9147"/>
                  <a:pt x="5137" y="9205"/>
                </a:cubicBezTo>
                <a:cubicBezTo>
                  <a:pt x="5172" y="9259"/>
                  <a:pt x="5173" y="9285"/>
                  <a:pt x="5140" y="9327"/>
                </a:cubicBezTo>
                <a:cubicBezTo>
                  <a:pt x="5117" y="9357"/>
                  <a:pt x="5099" y="9394"/>
                  <a:pt x="5099" y="9410"/>
                </a:cubicBezTo>
                <a:cubicBezTo>
                  <a:pt x="5099" y="9447"/>
                  <a:pt x="5366" y="9447"/>
                  <a:pt x="5395" y="9409"/>
                </a:cubicBezTo>
                <a:cubicBezTo>
                  <a:pt x="5410" y="9389"/>
                  <a:pt x="5433" y="9390"/>
                  <a:pt x="5468" y="9413"/>
                </a:cubicBezTo>
                <a:cubicBezTo>
                  <a:pt x="5531" y="9456"/>
                  <a:pt x="5576" y="9421"/>
                  <a:pt x="5591" y="9318"/>
                </a:cubicBezTo>
                <a:cubicBezTo>
                  <a:pt x="5607" y="9207"/>
                  <a:pt x="5669" y="9222"/>
                  <a:pt x="5682" y="9341"/>
                </a:cubicBezTo>
                <a:cubicBezTo>
                  <a:pt x="5697" y="9480"/>
                  <a:pt x="5772" y="9450"/>
                  <a:pt x="5785" y="9301"/>
                </a:cubicBezTo>
                <a:cubicBezTo>
                  <a:pt x="5799" y="9148"/>
                  <a:pt x="5747" y="9097"/>
                  <a:pt x="5587" y="9107"/>
                </a:cubicBezTo>
                <a:cubicBezTo>
                  <a:pt x="5473" y="9115"/>
                  <a:pt x="5462" y="9123"/>
                  <a:pt x="5452" y="9214"/>
                </a:cubicBezTo>
                <a:cubicBezTo>
                  <a:pt x="5436" y="9370"/>
                  <a:pt x="5421" y="9389"/>
                  <a:pt x="5341" y="9354"/>
                </a:cubicBezTo>
                <a:cubicBezTo>
                  <a:pt x="5283" y="9329"/>
                  <a:pt x="5272" y="9295"/>
                  <a:pt x="5272" y="9157"/>
                </a:cubicBezTo>
                <a:cubicBezTo>
                  <a:pt x="5272" y="9065"/>
                  <a:pt x="5264" y="9014"/>
                  <a:pt x="5245" y="8999"/>
                </a:cubicBezTo>
                <a:close/>
                <a:moveTo>
                  <a:pt x="6857" y="9098"/>
                </a:moveTo>
                <a:cubicBezTo>
                  <a:pt x="6818" y="9099"/>
                  <a:pt x="6774" y="9111"/>
                  <a:pt x="6725" y="9132"/>
                </a:cubicBezTo>
                <a:cubicBezTo>
                  <a:pt x="6675" y="9154"/>
                  <a:pt x="6643" y="9153"/>
                  <a:pt x="6609" y="9130"/>
                </a:cubicBezTo>
                <a:cubicBezTo>
                  <a:pt x="6583" y="9113"/>
                  <a:pt x="6494" y="9103"/>
                  <a:pt x="6411" y="9107"/>
                </a:cubicBezTo>
                <a:lnTo>
                  <a:pt x="6261" y="9115"/>
                </a:lnTo>
                <a:lnTo>
                  <a:pt x="6250" y="9238"/>
                </a:lnTo>
                <a:cubicBezTo>
                  <a:pt x="6244" y="9306"/>
                  <a:pt x="6246" y="9377"/>
                  <a:pt x="6256" y="9397"/>
                </a:cubicBezTo>
                <a:cubicBezTo>
                  <a:pt x="6275" y="9438"/>
                  <a:pt x="6617" y="9444"/>
                  <a:pt x="6648" y="9404"/>
                </a:cubicBezTo>
                <a:cubicBezTo>
                  <a:pt x="6658" y="9390"/>
                  <a:pt x="6687" y="9393"/>
                  <a:pt x="6713" y="9411"/>
                </a:cubicBezTo>
                <a:cubicBezTo>
                  <a:pt x="6739" y="9428"/>
                  <a:pt x="6818" y="9437"/>
                  <a:pt x="6891" y="9433"/>
                </a:cubicBezTo>
                <a:cubicBezTo>
                  <a:pt x="7014" y="9424"/>
                  <a:pt x="7023" y="9418"/>
                  <a:pt x="7029" y="9327"/>
                </a:cubicBezTo>
                <a:cubicBezTo>
                  <a:pt x="7038" y="9175"/>
                  <a:pt x="6973" y="9093"/>
                  <a:pt x="6857" y="9098"/>
                </a:cubicBezTo>
                <a:close/>
                <a:moveTo>
                  <a:pt x="2949" y="9102"/>
                </a:moveTo>
                <a:lnTo>
                  <a:pt x="2940" y="9263"/>
                </a:lnTo>
                <a:lnTo>
                  <a:pt x="2929" y="9424"/>
                </a:lnTo>
                <a:lnTo>
                  <a:pt x="2712" y="9433"/>
                </a:lnTo>
                <a:cubicBezTo>
                  <a:pt x="2550" y="9439"/>
                  <a:pt x="2495" y="9451"/>
                  <a:pt x="2495" y="9481"/>
                </a:cubicBezTo>
                <a:cubicBezTo>
                  <a:pt x="2495" y="9546"/>
                  <a:pt x="2827" y="9536"/>
                  <a:pt x="2934" y="9468"/>
                </a:cubicBezTo>
                <a:cubicBezTo>
                  <a:pt x="2994" y="9430"/>
                  <a:pt x="3059" y="9417"/>
                  <a:pt x="3153" y="9424"/>
                </a:cubicBezTo>
                <a:cubicBezTo>
                  <a:pt x="3251" y="9431"/>
                  <a:pt x="3294" y="9422"/>
                  <a:pt x="3309" y="9390"/>
                </a:cubicBezTo>
                <a:cubicBezTo>
                  <a:pt x="3327" y="9351"/>
                  <a:pt x="3336" y="9351"/>
                  <a:pt x="3395" y="9394"/>
                </a:cubicBezTo>
                <a:cubicBezTo>
                  <a:pt x="3436" y="9424"/>
                  <a:pt x="3503" y="9438"/>
                  <a:pt x="3577" y="9433"/>
                </a:cubicBezTo>
                <a:cubicBezTo>
                  <a:pt x="3687" y="9424"/>
                  <a:pt x="3693" y="9418"/>
                  <a:pt x="3703" y="9303"/>
                </a:cubicBezTo>
                <a:cubicBezTo>
                  <a:pt x="3711" y="9211"/>
                  <a:pt x="3699" y="9171"/>
                  <a:pt x="3652" y="9142"/>
                </a:cubicBezTo>
                <a:cubicBezTo>
                  <a:pt x="3578" y="9097"/>
                  <a:pt x="3411" y="9089"/>
                  <a:pt x="3381" y="9129"/>
                </a:cubicBezTo>
                <a:cubicBezTo>
                  <a:pt x="3368" y="9146"/>
                  <a:pt x="3335" y="9148"/>
                  <a:pt x="3300" y="9134"/>
                </a:cubicBezTo>
                <a:cubicBezTo>
                  <a:pt x="3268" y="9121"/>
                  <a:pt x="3175" y="9108"/>
                  <a:pt x="3095" y="9106"/>
                </a:cubicBezTo>
                <a:lnTo>
                  <a:pt x="2949" y="9102"/>
                </a:lnTo>
                <a:close/>
                <a:moveTo>
                  <a:pt x="8561" y="9103"/>
                </a:moveTo>
                <a:cubicBezTo>
                  <a:pt x="8513" y="9101"/>
                  <a:pt x="8467" y="9112"/>
                  <a:pt x="8438" y="9136"/>
                </a:cubicBezTo>
                <a:cubicBezTo>
                  <a:pt x="8382" y="9180"/>
                  <a:pt x="8383" y="9401"/>
                  <a:pt x="8439" y="9419"/>
                </a:cubicBezTo>
                <a:cubicBezTo>
                  <a:pt x="8520" y="9446"/>
                  <a:pt x="8659" y="9438"/>
                  <a:pt x="8701" y="9404"/>
                </a:cubicBezTo>
                <a:cubicBezTo>
                  <a:pt x="8760" y="9357"/>
                  <a:pt x="8752" y="9198"/>
                  <a:pt x="8688" y="9146"/>
                </a:cubicBezTo>
                <a:cubicBezTo>
                  <a:pt x="8656" y="9120"/>
                  <a:pt x="8608" y="9105"/>
                  <a:pt x="8561" y="9103"/>
                </a:cubicBezTo>
                <a:close/>
                <a:moveTo>
                  <a:pt x="4352" y="9107"/>
                </a:moveTo>
                <a:cubicBezTo>
                  <a:pt x="4237" y="9111"/>
                  <a:pt x="4236" y="9112"/>
                  <a:pt x="4224" y="9263"/>
                </a:cubicBezTo>
                <a:cubicBezTo>
                  <a:pt x="4218" y="9347"/>
                  <a:pt x="4220" y="9420"/>
                  <a:pt x="4229" y="9426"/>
                </a:cubicBezTo>
                <a:cubicBezTo>
                  <a:pt x="4270" y="9460"/>
                  <a:pt x="4319" y="9409"/>
                  <a:pt x="4334" y="9316"/>
                </a:cubicBezTo>
                <a:cubicBezTo>
                  <a:pt x="4358" y="9172"/>
                  <a:pt x="4419" y="9175"/>
                  <a:pt x="4432" y="9321"/>
                </a:cubicBezTo>
                <a:cubicBezTo>
                  <a:pt x="4446" y="9477"/>
                  <a:pt x="4522" y="9463"/>
                  <a:pt x="4537" y="9301"/>
                </a:cubicBezTo>
                <a:cubicBezTo>
                  <a:pt x="4550" y="9154"/>
                  <a:pt x="4501" y="9103"/>
                  <a:pt x="4352" y="9107"/>
                </a:cubicBezTo>
                <a:close/>
                <a:moveTo>
                  <a:pt x="8121" y="9326"/>
                </a:moveTo>
                <a:cubicBezTo>
                  <a:pt x="8019" y="9326"/>
                  <a:pt x="7978" y="9372"/>
                  <a:pt x="8038" y="9420"/>
                </a:cubicBezTo>
                <a:cubicBezTo>
                  <a:pt x="8082" y="9456"/>
                  <a:pt x="8204" y="9425"/>
                  <a:pt x="8215" y="9375"/>
                </a:cubicBezTo>
                <a:cubicBezTo>
                  <a:pt x="8224" y="9337"/>
                  <a:pt x="8204" y="9326"/>
                  <a:pt x="8121" y="9326"/>
                </a:cubicBezTo>
                <a:close/>
                <a:moveTo>
                  <a:pt x="3971" y="9600"/>
                </a:moveTo>
                <a:lnTo>
                  <a:pt x="3889" y="9689"/>
                </a:lnTo>
                <a:cubicBezTo>
                  <a:pt x="3814" y="9771"/>
                  <a:pt x="3812" y="9782"/>
                  <a:pt x="3863" y="9827"/>
                </a:cubicBezTo>
                <a:cubicBezTo>
                  <a:pt x="3932" y="9888"/>
                  <a:pt x="3933" y="9926"/>
                  <a:pt x="3866" y="9970"/>
                </a:cubicBezTo>
                <a:cubicBezTo>
                  <a:pt x="3837" y="9989"/>
                  <a:pt x="3814" y="10016"/>
                  <a:pt x="3814" y="10029"/>
                </a:cubicBezTo>
                <a:cubicBezTo>
                  <a:pt x="3814" y="10058"/>
                  <a:pt x="4103" y="10063"/>
                  <a:pt x="4137" y="10035"/>
                </a:cubicBezTo>
                <a:cubicBezTo>
                  <a:pt x="4150" y="10025"/>
                  <a:pt x="4126" y="10003"/>
                  <a:pt x="4083" y="9986"/>
                </a:cubicBezTo>
                <a:cubicBezTo>
                  <a:pt x="4018" y="9960"/>
                  <a:pt x="4003" y="9926"/>
                  <a:pt x="3988" y="9778"/>
                </a:cubicBezTo>
                <a:lnTo>
                  <a:pt x="3971" y="9600"/>
                </a:lnTo>
                <a:close/>
                <a:moveTo>
                  <a:pt x="5239" y="9606"/>
                </a:moveTo>
                <a:cubicBezTo>
                  <a:pt x="5223" y="9606"/>
                  <a:pt x="5183" y="9639"/>
                  <a:pt x="5150" y="9680"/>
                </a:cubicBezTo>
                <a:cubicBezTo>
                  <a:pt x="5102" y="9739"/>
                  <a:pt x="5097" y="9766"/>
                  <a:pt x="5128" y="9806"/>
                </a:cubicBezTo>
                <a:cubicBezTo>
                  <a:pt x="5177" y="9869"/>
                  <a:pt x="5180" y="9961"/>
                  <a:pt x="5133" y="9984"/>
                </a:cubicBezTo>
                <a:cubicBezTo>
                  <a:pt x="5114" y="9994"/>
                  <a:pt x="5099" y="10013"/>
                  <a:pt x="5099" y="10028"/>
                </a:cubicBezTo>
                <a:cubicBezTo>
                  <a:pt x="5099" y="10075"/>
                  <a:pt x="5561" y="10049"/>
                  <a:pt x="5608" y="9999"/>
                </a:cubicBezTo>
                <a:cubicBezTo>
                  <a:pt x="5645" y="9960"/>
                  <a:pt x="5651" y="9962"/>
                  <a:pt x="5672" y="10005"/>
                </a:cubicBezTo>
                <a:cubicBezTo>
                  <a:pt x="5685" y="10032"/>
                  <a:pt x="5718" y="10054"/>
                  <a:pt x="5744" y="10054"/>
                </a:cubicBezTo>
                <a:cubicBezTo>
                  <a:pt x="5812" y="10054"/>
                  <a:pt x="5811" y="9793"/>
                  <a:pt x="5743" y="9747"/>
                </a:cubicBezTo>
                <a:cubicBezTo>
                  <a:pt x="5716" y="9729"/>
                  <a:pt x="5641" y="9718"/>
                  <a:pt x="5578" y="9723"/>
                </a:cubicBezTo>
                <a:cubicBezTo>
                  <a:pt x="5469" y="9732"/>
                  <a:pt x="5461" y="9739"/>
                  <a:pt x="5445" y="9858"/>
                </a:cubicBezTo>
                <a:cubicBezTo>
                  <a:pt x="5431" y="9960"/>
                  <a:pt x="5415" y="9984"/>
                  <a:pt x="5359" y="9984"/>
                </a:cubicBezTo>
                <a:cubicBezTo>
                  <a:pt x="5297" y="9984"/>
                  <a:pt x="5288" y="9962"/>
                  <a:pt x="5279" y="9795"/>
                </a:cubicBezTo>
                <a:cubicBezTo>
                  <a:pt x="5274" y="9691"/>
                  <a:pt x="5255" y="9606"/>
                  <a:pt x="5239" y="9606"/>
                </a:cubicBezTo>
                <a:close/>
                <a:moveTo>
                  <a:pt x="7328" y="9613"/>
                </a:moveTo>
                <a:cubicBezTo>
                  <a:pt x="7304" y="9606"/>
                  <a:pt x="7285" y="9617"/>
                  <a:pt x="7285" y="9636"/>
                </a:cubicBezTo>
                <a:cubicBezTo>
                  <a:pt x="7285" y="9656"/>
                  <a:pt x="7258" y="9696"/>
                  <a:pt x="7225" y="9725"/>
                </a:cubicBezTo>
                <a:cubicBezTo>
                  <a:pt x="7168" y="9776"/>
                  <a:pt x="7168" y="9780"/>
                  <a:pt x="7225" y="9806"/>
                </a:cubicBezTo>
                <a:cubicBezTo>
                  <a:pt x="7310" y="9844"/>
                  <a:pt x="7303" y="9971"/>
                  <a:pt x="7215" y="9990"/>
                </a:cubicBezTo>
                <a:cubicBezTo>
                  <a:pt x="7177" y="9998"/>
                  <a:pt x="7146" y="10016"/>
                  <a:pt x="7146" y="10030"/>
                </a:cubicBezTo>
                <a:cubicBezTo>
                  <a:pt x="7146" y="10044"/>
                  <a:pt x="7262" y="10052"/>
                  <a:pt x="7404" y="10049"/>
                </a:cubicBezTo>
                <a:lnTo>
                  <a:pt x="7664" y="10044"/>
                </a:lnTo>
                <a:lnTo>
                  <a:pt x="7673" y="9951"/>
                </a:lnTo>
                <a:cubicBezTo>
                  <a:pt x="7687" y="9827"/>
                  <a:pt x="7750" y="9830"/>
                  <a:pt x="7764" y="9955"/>
                </a:cubicBezTo>
                <a:cubicBezTo>
                  <a:pt x="7771" y="10020"/>
                  <a:pt x="7793" y="10054"/>
                  <a:pt x="7827" y="10054"/>
                </a:cubicBezTo>
                <a:cubicBezTo>
                  <a:pt x="7868" y="10054"/>
                  <a:pt x="7876" y="10021"/>
                  <a:pt x="7868" y="9893"/>
                </a:cubicBezTo>
                <a:lnTo>
                  <a:pt x="7857" y="9732"/>
                </a:lnTo>
                <a:lnTo>
                  <a:pt x="7702" y="9732"/>
                </a:lnTo>
                <a:lnTo>
                  <a:pt x="7547" y="9732"/>
                </a:lnTo>
                <a:lnTo>
                  <a:pt x="7536" y="9844"/>
                </a:lnTo>
                <a:cubicBezTo>
                  <a:pt x="7514" y="10082"/>
                  <a:pt x="7397" y="10041"/>
                  <a:pt x="7382" y="9790"/>
                </a:cubicBezTo>
                <a:cubicBezTo>
                  <a:pt x="7375" y="9689"/>
                  <a:pt x="7355" y="9620"/>
                  <a:pt x="7328" y="9613"/>
                </a:cubicBezTo>
                <a:close/>
                <a:moveTo>
                  <a:pt x="2949" y="9718"/>
                </a:moveTo>
                <a:lnTo>
                  <a:pt x="2940" y="9879"/>
                </a:lnTo>
                <a:lnTo>
                  <a:pt x="2929" y="10040"/>
                </a:lnTo>
                <a:lnTo>
                  <a:pt x="2723" y="10054"/>
                </a:lnTo>
                <a:cubicBezTo>
                  <a:pt x="2517" y="10068"/>
                  <a:pt x="2421" y="10125"/>
                  <a:pt x="2572" y="10144"/>
                </a:cubicBezTo>
                <a:cubicBezTo>
                  <a:pt x="2739" y="10165"/>
                  <a:pt x="2878" y="10147"/>
                  <a:pt x="2922" y="10099"/>
                </a:cubicBezTo>
                <a:cubicBezTo>
                  <a:pt x="2972" y="10043"/>
                  <a:pt x="3349" y="10013"/>
                  <a:pt x="3421" y="10059"/>
                </a:cubicBezTo>
                <a:cubicBezTo>
                  <a:pt x="3444" y="10074"/>
                  <a:pt x="3509" y="10075"/>
                  <a:pt x="3577" y="10061"/>
                </a:cubicBezTo>
                <a:cubicBezTo>
                  <a:pt x="3682" y="10039"/>
                  <a:pt x="3693" y="10027"/>
                  <a:pt x="3703" y="9918"/>
                </a:cubicBezTo>
                <a:cubicBezTo>
                  <a:pt x="3709" y="9852"/>
                  <a:pt x="3696" y="9780"/>
                  <a:pt x="3673" y="9758"/>
                </a:cubicBezTo>
                <a:cubicBezTo>
                  <a:pt x="3619" y="9705"/>
                  <a:pt x="3471" y="9707"/>
                  <a:pt x="3397" y="9760"/>
                </a:cubicBezTo>
                <a:cubicBezTo>
                  <a:pt x="3344" y="9799"/>
                  <a:pt x="3334" y="9799"/>
                  <a:pt x="3295" y="9760"/>
                </a:cubicBezTo>
                <a:cubicBezTo>
                  <a:pt x="3268" y="9734"/>
                  <a:pt x="3192" y="9718"/>
                  <a:pt x="3100" y="9718"/>
                </a:cubicBezTo>
                <a:lnTo>
                  <a:pt x="2949" y="9718"/>
                </a:lnTo>
                <a:close/>
                <a:moveTo>
                  <a:pt x="4345" y="9718"/>
                </a:moveTo>
                <a:cubicBezTo>
                  <a:pt x="4233" y="9718"/>
                  <a:pt x="4231" y="9721"/>
                  <a:pt x="4231" y="9842"/>
                </a:cubicBezTo>
                <a:cubicBezTo>
                  <a:pt x="4231" y="9910"/>
                  <a:pt x="4221" y="9985"/>
                  <a:pt x="4209" y="10010"/>
                </a:cubicBezTo>
                <a:cubicBezTo>
                  <a:pt x="4194" y="10041"/>
                  <a:pt x="4209" y="10054"/>
                  <a:pt x="4259" y="10054"/>
                </a:cubicBezTo>
                <a:cubicBezTo>
                  <a:pt x="4316" y="10054"/>
                  <a:pt x="4332" y="10033"/>
                  <a:pt x="4341" y="9949"/>
                </a:cubicBezTo>
                <a:cubicBezTo>
                  <a:pt x="4347" y="9891"/>
                  <a:pt x="4367" y="9844"/>
                  <a:pt x="4387" y="9844"/>
                </a:cubicBezTo>
                <a:cubicBezTo>
                  <a:pt x="4406" y="9844"/>
                  <a:pt x="4426" y="9891"/>
                  <a:pt x="4432" y="9949"/>
                </a:cubicBezTo>
                <a:cubicBezTo>
                  <a:pt x="4439" y="10018"/>
                  <a:pt x="4461" y="10054"/>
                  <a:pt x="4493" y="10054"/>
                </a:cubicBezTo>
                <a:cubicBezTo>
                  <a:pt x="4530" y="10054"/>
                  <a:pt x="4543" y="10018"/>
                  <a:pt x="4543" y="9919"/>
                </a:cubicBezTo>
                <a:cubicBezTo>
                  <a:pt x="4543" y="9761"/>
                  <a:pt x="4501" y="9718"/>
                  <a:pt x="4345" y="9718"/>
                </a:cubicBezTo>
                <a:close/>
                <a:moveTo>
                  <a:pt x="8530" y="9719"/>
                </a:moveTo>
                <a:cubicBezTo>
                  <a:pt x="8504" y="9721"/>
                  <a:pt x="8477" y="9727"/>
                  <a:pt x="8451" y="9735"/>
                </a:cubicBezTo>
                <a:cubicBezTo>
                  <a:pt x="8369" y="9760"/>
                  <a:pt x="8374" y="10013"/>
                  <a:pt x="8456" y="10052"/>
                </a:cubicBezTo>
                <a:cubicBezTo>
                  <a:pt x="8653" y="10144"/>
                  <a:pt x="8825" y="9951"/>
                  <a:pt x="8706" y="9772"/>
                </a:cubicBezTo>
                <a:cubicBezTo>
                  <a:pt x="8680" y="9731"/>
                  <a:pt x="8609" y="9712"/>
                  <a:pt x="8530" y="9719"/>
                </a:cubicBezTo>
                <a:close/>
                <a:moveTo>
                  <a:pt x="6851" y="9720"/>
                </a:moveTo>
                <a:cubicBezTo>
                  <a:pt x="6804" y="9720"/>
                  <a:pt x="6757" y="9733"/>
                  <a:pt x="6727" y="9762"/>
                </a:cubicBezTo>
                <a:cubicBezTo>
                  <a:pt x="6685" y="9803"/>
                  <a:pt x="6677" y="9803"/>
                  <a:pt x="6639" y="9761"/>
                </a:cubicBezTo>
                <a:cubicBezTo>
                  <a:pt x="6608" y="9727"/>
                  <a:pt x="6554" y="9717"/>
                  <a:pt x="6429" y="9723"/>
                </a:cubicBezTo>
                <a:lnTo>
                  <a:pt x="6261" y="9732"/>
                </a:lnTo>
                <a:lnTo>
                  <a:pt x="6261" y="9886"/>
                </a:lnTo>
                <a:lnTo>
                  <a:pt x="6261" y="10040"/>
                </a:lnTo>
                <a:lnTo>
                  <a:pt x="6511" y="10041"/>
                </a:lnTo>
                <a:cubicBezTo>
                  <a:pt x="6648" y="10042"/>
                  <a:pt x="6772" y="10052"/>
                  <a:pt x="6786" y="10063"/>
                </a:cubicBezTo>
                <a:cubicBezTo>
                  <a:pt x="6818" y="10089"/>
                  <a:pt x="6846" y="10088"/>
                  <a:pt x="6948" y="10056"/>
                </a:cubicBezTo>
                <a:cubicBezTo>
                  <a:pt x="7020" y="10034"/>
                  <a:pt x="7033" y="10012"/>
                  <a:pt x="7029" y="9920"/>
                </a:cubicBezTo>
                <a:cubicBezTo>
                  <a:pt x="7026" y="9860"/>
                  <a:pt x="7003" y="9789"/>
                  <a:pt x="6977" y="9764"/>
                </a:cubicBezTo>
                <a:cubicBezTo>
                  <a:pt x="6946" y="9734"/>
                  <a:pt x="6899" y="9720"/>
                  <a:pt x="6851" y="9720"/>
                </a:cubicBezTo>
                <a:close/>
                <a:moveTo>
                  <a:pt x="8139" y="9914"/>
                </a:moveTo>
                <a:cubicBezTo>
                  <a:pt x="8040" y="9914"/>
                  <a:pt x="7998" y="9952"/>
                  <a:pt x="8028" y="10015"/>
                </a:cubicBezTo>
                <a:cubicBezTo>
                  <a:pt x="8060" y="10081"/>
                  <a:pt x="8202" y="10052"/>
                  <a:pt x="8215" y="9977"/>
                </a:cubicBezTo>
                <a:cubicBezTo>
                  <a:pt x="8224" y="9926"/>
                  <a:pt x="8210" y="9914"/>
                  <a:pt x="8139" y="9914"/>
                </a:cubicBezTo>
                <a:close/>
                <a:moveTo>
                  <a:pt x="9039" y="10222"/>
                </a:moveTo>
                <a:cubicBezTo>
                  <a:pt x="8906" y="10222"/>
                  <a:pt x="8824" y="10502"/>
                  <a:pt x="8916" y="10641"/>
                </a:cubicBezTo>
                <a:cubicBezTo>
                  <a:pt x="8936" y="10672"/>
                  <a:pt x="8985" y="10698"/>
                  <a:pt x="9023" y="10698"/>
                </a:cubicBezTo>
                <a:cubicBezTo>
                  <a:pt x="9089" y="10698"/>
                  <a:pt x="9090" y="10694"/>
                  <a:pt x="9040" y="10636"/>
                </a:cubicBezTo>
                <a:cubicBezTo>
                  <a:pt x="8971" y="10558"/>
                  <a:pt x="8970" y="10389"/>
                  <a:pt x="9036" y="10318"/>
                </a:cubicBezTo>
                <a:cubicBezTo>
                  <a:pt x="9102" y="10248"/>
                  <a:pt x="9103" y="10222"/>
                  <a:pt x="9039" y="10222"/>
                </a:cubicBezTo>
                <a:close/>
                <a:moveTo>
                  <a:pt x="9336" y="10222"/>
                </a:moveTo>
                <a:cubicBezTo>
                  <a:pt x="9275" y="10222"/>
                  <a:pt x="9271" y="10262"/>
                  <a:pt x="9323" y="10349"/>
                </a:cubicBezTo>
                <a:cubicBezTo>
                  <a:pt x="9372" y="10432"/>
                  <a:pt x="9372" y="10454"/>
                  <a:pt x="9325" y="10569"/>
                </a:cubicBezTo>
                <a:cubicBezTo>
                  <a:pt x="9278" y="10684"/>
                  <a:pt x="9279" y="10698"/>
                  <a:pt x="9325" y="10698"/>
                </a:cubicBezTo>
                <a:cubicBezTo>
                  <a:pt x="9464" y="10698"/>
                  <a:pt x="9517" y="10472"/>
                  <a:pt x="9416" y="10310"/>
                </a:cubicBezTo>
                <a:cubicBezTo>
                  <a:pt x="9386" y="10262"/>
                  <a:pt x="9350" y="10222"/>
                  <a:pt x="9336" y="10222"/>
                </a:cubicBezTo>
                <a:close/>
                <a:moveTo>
                  <a:pt x="14925" y="10236"/>
                </a:moveTo>
                <a:cubicBezTo>
                  <a:pt x="14913" y="10242"/>
                  <a:pt x="14901" y="10259"/>
                  <a:pt x="14887" y="10289"/>
                </a:cubicBezTo>
                <a:cubicBezTo>
                  <a:pt x="14868" y="10329"/>
                  <a:pt x="14835" y="10362"/>
                  <a:pt x="14812" y="10362"/>
                </a:cubicBezTo>
                <a:cubicBezTo>
                  <a:pt x="14789" y="10362"/>
                  <a:pt x="14742" y="10383"/>
                  <a:pt x="14707" y="10408"/>
                </a:cubicBezTo>
                <a:cubicBezTo>
                  <a:pt x="14650" y="10450"/>
                  <a:pt x="14638" y="10450"/>
                  <a:pt x="14558" y="10408"/>
                </a:cubicBezTo>
                <a:cubicBezTo>
                  <a:pt x="14451" y="10351"/>
                  <a:pt x="14385" y="10350"/>
                  <a:pt x="14282" y="10404"/>
                </a:cubicBezTo>
                <a:cubicBezTo>
                  <a:pt x="14210" y="10442"/>
                  <a:pt x="14197" y="10442"/>
                  <a:pt x="14158" y="10404"/>
                </a:cubicBezTo>
                <a:cubicBezTo>
                  <a:pt x="14091" y="10339"/>
                  <a:pt x="13956" y="10354"/>
                  <a:pt x="13862" y="10436"/>
                </a:cubicBezTo>
                <a:cubicBezTo>
                  <a:pt x="13783" y="10504"/>
                  <a:pt x="13775" y="10506"/>
                  <a:pt x="13753" y="10457"/>
                </a:cubicBezTo>
                <a:cubicBezTo>
                  <a:pt x="13739" y="10428"/>
                  <a:pt x="13711" y="10395"/>
                  <a:pt x="13691" y="10383"/>
                </a:cubicBezTo>
                <a:cubicBezTo>
                  <a:pt x="13625" y="10347"/>
                  <a:pt x="13438" y="10361"/>
                  <a:pt x="13392" y="10405"/>
                </a:cubicBezTo>
                <a:cubicBezTo>
                  <a:pt x="13353" y="10443"/>
                  <a:pt x="13342" y="10443"/>
                  <a:pt x="13286" y="10402"/>
                </a:cubicBezTo>
                <a:cubicBezTo>
                  <a:pt x="13242" y="10370"/>
                  <a:pt x="13192" y="10361"/>
                  <a:pt x="13126" y="10374"/>
                </a:cubicBezTo>
                <a:cubicBezTo>
                  <a:pt x="13018" y="10394"/>
                  <a:pt x="13026" y="10394"/>
                  <a:pt x="12795" y="10376"/>
                </a:cubicBezTo>
                <a:lnTo>
                  <a:pt x="12630" y="10363"/>
                </a:lnTo>
                <a:lnTo>
                  <a:pt x="12630" y="10517"/>
                </a:lnTo>
                <a:cubicBezTo>
                  <a:pt x="12630" y="10652"/>
                  <a:pt x="12639" y="10671"/>
                  <a:pt x="12700" y="10671"/>
                </a:cubicBezTo>
                <a:cubicBezTo>
                  <a:pt x="12756" y="10671"/>
                  <a:pt x="12768" y="10651"/>
                  <a:pt x="12768" y="10571"/>
                </a:cubicBezTo>
                <a:cubicBezTo>
                  <a:pt x="12768" y="10401"/>
                  <a:pt x="12945" y="10411"/>
                  <a:pt x="12988" y="10584"/>
                </a:cubicBezTo>
                <a:cubicBezTo>
                  <a:pt x="13002" y="10641"/>
                  <a:pt x="13033" y="10669"/>
                  <a:pt x="13089" y="10676"/>
                </a:cubicBezTo>
                <a:cubicBezTo>
                  <a:pt x="13132" y="10681"/>
                  <a:pt x="13209" y="10677"/>
                  <a:pt x="13258" y="10667"/>
                </a:cubicBezTo>
                <a:cubicBezTo>
                  <a:pt x="13308" y="10657"/>
                  <a:pt x="13389" y="10654"/>
                  <a:pt x="13438" y="10662"/>
                </a:cubicBezTo>
                <a:cubicBezTo>
                  <a:pt x="13519" y="10674"/>
                  <a:pt x="13529" y="10667"/>
                  <a:pt x="13539" y="10575"/>
                </a:cubicBezTo>
                <a:cubicBezTo>
                  <a:pt x="13553" y="10445"/>
                  <a:pt x="13616" y="10442"/>
                  <a:pt x="13630" y="10571"/>
                </a:cubicBezTo>
                <a:cubicBezTo>
                  <a:pt x="13642" y="10683"/>
                  <a:pt x="13720" y="10706"/>
                  <a:pt x="13754" y="10607"/>
                </a:cubicBezTo>
                <a:lnTo>
                  <a:pt x="13776" y="10544"/>
                </a:lnTo>
                <a:lnTo>
                  <a:pt x="13836" y="10605"/>
                </a:lnTo>
                <a:cubicBezTo>
                  <a:pt x="13931" y="10700"/>
                  <a:pt x="14138" y="10703"/>
                  <a:pt x="14169" y="10610"/>
                </a:cubicBezTo>
                <a:cubicBezTo>
                  <a:pt x="14188" y="10551"/>
                  <a:pt x="14189" y="10551"/>
                  <a:pt x="14297" y="10624"/>
                </a:cubicBezTo>
                <a:cubicBezTo>
                  <a:pt x="14423" y="10709"/>
                  <a:pt x="14460" y="10714"/>
                  <a:pt x="14565" y="10655"/>
                </a:cubicBezTo>
                <a:cubicBezTo>
                  <a:pt x="14632" y="10617"/>
                  <a:pt x="14651" y="10617"/>
                  <a:pt x="14721" y="10652"/>
                </a:cubicBezTo>
                <a:cubicBezTo>
                  <a:pt x="14768" y="10676"/>
                  <a:pt x="14845" y="10687"/>
                  <a:pt x="14912" y="10678"/>
                </a:cubicBezTo>
                <a:lnTo>
                  <a:pt x="15025" y="10663"/>
                </a:lnTo>
                <a:lnTo>
                  <a:pt x="15025" y="10475"/>
                </a:lnTo>
                <a:cubicBezTo>
                  <a:pt x="15025" y="10341"/>
                  <a:pt x="15009" y="10275"/>
                  <a:pt x="14973" y="10251"/>
                </a:cubicBezTo>
                <a:cubicBezTo>
                  <a:pt x="14952" y="10236"/>
                  <a:pt x="14938" y="10231"/>
                  <a:pt x="14925" y="10236"/>
                </a:cubicBezTo>
                <a:close/>
                <a:moveTo>
                  <a:pt x="11976" y="10237"/>
                </a:moveTo>
                <a:cubicBezTo>
                  <a:pt x="11920" y="10240"/>
                  <a:pt x="11866" y="10264"/>
                  <a:pt x="11866" y="10294"/>
                </a:cubicBezTo>
                <a:cubicBezTo>
                  <a:pt x="11866" y="10357"/>
                  <a:pt x="11691" y="10416"/>
                  <a:pt x="11601" y="10383"/>
                </a:cubicBezTo>
                <a:cubicBezTo>
                  <a:pt x="11557" y="10367"/>
                  <a:pt x="11482" y="10364"/>
                  <a:pt x="11426" y="10377"/>
                </a:cubicBezTo>
                <a:cubicBezTo>
                  <a:pt x="11372" y="10389"/>
                  <a:pt x="11312" y="10395"/>
                  <a:pt x="11293" y="10390"/>
                </a:cubicBezTo>
                <a:cubicBezTo>
                  <a:pt x="11274" y="10385"/>
                  <a:pt x="11193" y="10377"/>
                  <a:pt x="11111" y="10372"/>
                </a:cubicBezTo>
                <a:lnTo>
                  <a:pt x="10963" y="10363"/>
                </a:lnTo>
                <a:lnTo>
                  <a:pt x="10963" y="10517"/>
                </a:lnTo>
                <a:cubicBezTo>
                  <a:pt x="10963" y="10652"/>
                  <a:pt x="10972" y="10671"/>
                  <a:pt x="11033" y="10671"/>
                </a:cubicBezTo>
                <a:cubicBezTo>
                  <a:pt x="11089" y="10671"/>
                  <a:pt x="11103" y="10651"/>
                  <a:pt x="11103" y="10571"/>
                </a:cubicBezTo>
                <a:cubicBezTo>
                  <a:pt x="11103" y="10509"/>
                  <a:pt x="11122" y="10466"/>
                  <a:pt x="11155" y="10456"/>
                </a:cubicBezTo>
                <a:cubicBezTo>
                  <a:pt x="11222" y="10435"/>
                  <a:pt x="11311" y="10494"/>
                  <a:pt x="11311" y="10560"/>
                </a:cubicBezTo>
                <a:cubicBezTo>
                  <a:pt x="11311" y="10588"/>
                  <a:pt x="11346" y="10631"/>
                  <a:pt x="11389" y="10656"/>
                </a:cubicBezTo>
                <a:cubicBezTo>
                  <a:pt x="11438" y="10683"/>
                  <a:pt x="11500" y="10694"/>
                  <a:pt x="11553" y="10683"/>
                </a:cubicBezTo>
                <a:cubicBezTo>
                  <a:pt x="11667" y="10660"/>
                  <a:pt x="11676" y="10651"/>
                  <a:pt x="11626" y="10603"/>
                </a:cubicBezTo>
                <a:cubicBezTo>
                  <a:pt x="11594" y="10571"/>
                  <a:pt x="11595" y="10558"/>
                  <a:pt x="11633" y="10540"/>
                </a:cubicBezTo>
                <a:cubicBezTo>
                  <a:pt x="11659" y="10527"/>
                  <a:pt x="11692" y="10492"/>
                  <a:pt x="11706" y="10462"/>
                </a:cubicBezTo>
                <a:cubicBezTo>
                  <a:pt x="11729" y="10411"/>
                  <a:pt x="11733" y="10411"/>
                  <a:pt x="11789" y="10456"/>
                </a:cubicBezTo>
                <a:cubicBezTo>
                  <a:pt x="11821" y="10482"/>
                  <a:pt x="11850" y="10519"/>
                  <a:pt x="11852" y="10538"/>
                </a:cubicBezTo>
                <a:cubicBezTo>
                  <a:pt x="11854" y="10557"/>
                  <a:pt x="11859" y="10594"/>
                  <a:pt x="11862" y="10621"/>
                </a:cubicBezTo>
                <a:cubicBezTo>
                  <a:pt x="11864" y="10648"/>
                  <a:pt x="11890" y="10671"/>
                  <a:pt x="11918" y="10671"/>
                </a:cubicBezTo>
                <a:cubicBezTo>
                  <a:pt x="11954" y="10671"/>
                  <a:pt x="11970" y="10641"/>
                  <a:pt x="11970" y="10576"/>
                </a:cubicBezTo>
                <a:cubicBezTo>
                  <a:pt x="11970" y="10523"/>
                  <a:pt x="11996" y="10464"/>
                  <a:pt x="12026" y="10444"/>
                </a:cubicBezTo>
                <a:cubicBezTo>
                  <a:pt x="12075" y="10411"/>
                  <a:pt x="12073" y="10405"/>
                  <a:pt x="12006" y="10385"/>
                </a:cubicBezTo>
                <a:cubicBezTo>
                  <a:pt x="11927" y="10361"/>
                  <a:pt x="11940" y="10306"/>
                  <a:pt x="12025" y="10306"/>
                </a:cubicBezTo>
                <a:cubicBezTo>
                  <a:pt x="12086" y="10306"/>
                  <a:pt x="12091" y="10259"/>
                  <a:pt x="12031" y="10243"/>
                </a:cubicBezTo>
                <a:cubicBezTo>
                  <a:pt x="12014" y="10238"/>
                  <a:pt x="11995" y="10237"/>
                  <a:pt x="11976" y="10237"/>
                </a:cubicBezTo>
                <a:close/>
                <a:moveTo>
                  <a:pt x="15810" y="10245"/>
                </a:moveTo>
                <a:cubicBezTo>
                  <a:pt x="15754" y="10235"/>
                  <a:pt x="15652" y="10269"/>
                  <a:pt x="15591" y="10330"/>
                </a:cubicBezTo>
                <a:cubicBezTo>
                  <a:pt x="15526" y="10394"/>
                  <a:pt x="15523" y="10410"/>
                  <a:pt x="15565" y="10448"/>
                </a:cubicBezTo>
                <a:cubicBezTo>
                  <a:pt x="15592" y="10473"/>
                  <a:pt x="15614" y="10532"/>
                  <a:pt x="15614" y="10581"/>
                </a:cubicBezTo>
                <a:cubicBezTo>
                  <a:pt x="15614" y="10641"/>
                  <a:pt x="15631" y="10671"/>
                  <a:pt x="15667" y="10671"/>
                </a:cubicBezTo>
                <a:cubicBezTo>
                  <a:pt x="15703" y="10671"/>
                  <a:pt x="15719" y="10641"/>
                  <a:pt x="15719" y="10573"/>
                </a:cubicBezTo>
                <a:cubicBezTo>
                  <a:pt x="15719" y="10501"/>
                  <a:pt x="15740" y="10467"/>
                  <a:pt x="15796" y="10443"/>
                </a:cubicBezTo>
                <a:lnTo>
                  <a:pt x="15872" y="10410"/>
                </a:lnTo>
                <a:lnTo>
                  <a:pt x="15794" y="10386"/>
                </a:lnTo>
                <a:cubicBezTo>
                  <a:pt x="15710" y="10361"/>
                  <a:pt x="15721" y="10306"/>
                  <a:pt x="15810" y="10306"/>
                </a:cubicBezTo>
                <a:cubicBezTo>
                  <a:pt x="15839" y="10306"/>
                  <a:pt x="15857" y="10290"/>
                  <a:pt x="15848" y="10271"/>
                </a:cubicBezTo>
                <a:cubicBezTo>
                  <a:pt x="15842" y="10257"/>
                  <a:pt x="15829" y="10249"/>
                  <a:pt x="15810" y="10245"/>
                </a:cubicBezTo>
                <a:close/>
                <a:moveTo>
                  <a:pt x="1059" y="10248"/>
                </a:moveTo>
                <a:cubicBezTo>
                  <a:pt x="1045" y="10252"/>
                  <a:pt x="1032" y="10263"/>
                  <a:pt x="1019" y="10280"/>
                </a:cubicBezTo>
                <a:cubicBezTo>
                  <a:pt x="1004" y="10300"/>
                  <a:pt x="982" y="10299"/>
                  <a:pt x="949" y="10277"/>
                </a:cubicBezTo>
                <a:cubicBezTo>
                  <a:pt x="923" y="10259"/>
                  <a:pt x="886" y="10254"/>
                  <a:pt x="866" y="10264"/>
                </a:cubicBezTo>
                <a:cubicBezTo>
                  <a:pt x="825" y="10284"/>
                  <a:pt x="816" y="10398"/>
                  <a:pt x="853" y="10427"/>
                </a:cubicBezTo>
                <a:cubicBezTo>
                  <a:pt x="887" y="10455"/>
                  <a:pt x="926" y="10450"/>
                  <a:pt x="953" y="10416"/>
                </a:cubicBezTo>
                <a:cubicBezTo>
                  <a:pt x="970" y="10394"/>
                  <a:pt x="987" y="10394"/>
                  <a:pt x="1014" y="10416"/>
                </a:cubicBezTo>
                <a:cubicBezTo>
                  <a:pt x="1088" y="10476"/>
                  <a:pt x="1141" y="10448"/>
                  <a:pt x="1141" y="10348"/>
                </a:cubicBezTo>
                <a:cubicBezTo>
                  <a:pt x="1141" y="10275"/>
                  <a:pt x="1101" y="10235"/>
                  <a:pt x="1059" y="10248"/>
                </a:cubicBezTo>
                <a:close/>
                <a:moveTo>
                  <a:pt x="3018" y="10249"/>
                </a:moveTo>
                <a:cubicBezTo>
                  <a:pt x="2990" y="10259"/>
                  <a:pt x="2959" y="10299"/>
                  <a:pt x="2933" y="10367"/>
                </a:cubicBezTo>
                <a:cubicBezTo>
                  <a:pt x="2918" y="10408"/>
                  <a:pt x="2900" y="10409"/>
                  <a:pt x="2811" y="10382"/>
                </a:cubicBezTo>
                <a:cubicBezTo>
                  <a:pt x="2683" y="10343"/>
                  <a:pt x="2539" y="10395"/>
                  <a:pt x="2523" y="10485"/>
                </a:cubicBezTo>
                <a:cubicBezTo>
                  <a:pt x="2510" y="10558"/>
                  <a:pt x="2447" y="10552"/>
                  <a:pt x="2432" y="10477"/>
                </a:cubicBezTo>
                <a:cubicBezTo>
                  <a:pt x="2426" y="10447"/>
                  <a:pt x="2400" y="10408"/>
                  <a:pt x="2373" y="10390"/>
                </a:cubicBezTo>
                <a:cubicBezTo>
                  <a:pt x="2307" y="10346"/>
                  <a:pt x="2131" y="10366"/>
                  <a:pt x="2129" y="10418"/>
                </a:cubicBezTo>
                <a:cubicBezTo>
                  <a:pt x="2127" y="10441"/>
                  <a:pt x="2114" y="10491"/>
                  <a:pt x="2098" y="10528"/>
                </a:cubicBezTo>
                <a:cubicBezTo>
                  <a:pt x="2076" y="10582"/>
                  <a:pt x="2086" y="10607"/>
                  <a:pt x="2147" y="10647"/>
                </a:cubicBezTo>
                <a:cubicBezTo>
                  <a:pt x="2235" y="10704"/>
                  <a:pt x="2380" y="10689"/>
                  <a:pt x="2452" y="10616"/>
                </a:cubicBezTo>
                <a:cubicBezTo>
                  <a:pt x="2491" y="10576"/>
                  <a:pt x="2500" y="10577"/>
                  <a:pt x="2543" y="10622"/>
                </a:cubicBezTo>
                <a:cubicBezTo>
                  <a:pt x="2570" y="10650"/>
                  <a:pt x="2635" y="10672"/>
                  <a:pt x="2690" y="10671"/>
                </a:cubicBezTo>
                <a:cubicBezTo>
                  <a:pt x="3046" y="10670"/>
                  <a:pt x="3080" y="10666"/>
                  <a:pt x="3102" y="10620"/>
                </a:cubicBezTo>
                <a:cubicBezTo>
                  <a:pt x="3123" y="10576"/>
                  <a:pt x="3128" y="10576"/>
                  <a:pt x="3172" y="10624"/>
                </a:cubicBezTo>
                <a:cubicBezTo>
                  <a:pt x="3197" y="10652"/>
                  <a:pt x="3245" y="10670"/>
                  <a:pt x="3277" y="10665"/>
                </a:cubicBezTo>
                <a:cubicBezTo>
                  <a:pt x="3328" y="10657"/>
                  <a:pt x="3326" y="10646"/>
                  <a:pt x="3259" y="10577"/>
                </a:cubicBezTo>
                <a:cubicBezTo>
                  <a:pt x="3188" y="10505"/>
                  <a:pt x="3186" y="10495"/>
                  <a:pt x="3238" y="10449"/>
                </a:cubicBezTo>
                <a:cubicBezTo>
                  <a:pt x="3317" y="10379"/>
                  <a:pt x="3307" y="10359"/>
                  <a:pt x="3200" y="10368"/>
                </a:cubicBezTo>
                <a:cubicBezTo>
                  <a:pt x="3127" y="10375"/>
                  <a:pt x="3103" y="10362"/>
                  <a:pt x="3088" y="10311"/>
                </a:cubicBezTo>
                <a:cubicBezTo>
                  <a:pt x="3072" y="10258"/>
                  <a:pt x="3046" y="10239"/>
                  <a:pt x="3018" y="10249"/>
                </a:cubicBezTo>
                <a:close/>
                <a:moveTo>
                  <a:pt x="4283" y="10250"/>
                </a:moveTo>
                <a:cubicBezTo>
                  <a:pt x="4241" y="10250"/>
                  <a:pt x="4231" y="10292"/>
                  <a:pt x="4231" y="10460"/>
                </a:cubicBezTo>
                <a:cubicBezTo>
                  <a:pt x="4231" y="10624"/>
                  <a:pt x="4242" y="10671"/>
                  <a:pt x="4281" y="10671"/>
                </a:cubicBezTo>
                <a:cubicBezTo>
                  <a:pt x="4313" y="10671"/>
                  <a:pt x="4334" y="10634"/>
                  <a:pt x="4341" y="10571"/>
                </a:cubicBezTo>
                <a:cubicBezTo>
                  <a:pt x="4347" y="10517"/>
                  <a:pt x="4367" y="10473"/>
                  <a:pt x="4387" y="10473"/>
                </a:cubicBezTo>
                <a:cubicBezTo>
                  <a:pt x="4406" y="10473"/>
                  <a:pt x="4426" y="10517"/>
                  <a:pt x="4432" y="10571"/>
                </a:cubicBezTo>
                <a:cubicBezTo>
                  <a:pt x="4443" y="10667"/>
                  <a:pt x="4512" y="10705"/>
                  <a:pt x="4561" y="10642"/>
                </a:cubicBezTo>
                <a:cubicBezTo>
                  <a:pt x="4574" y="10624"/>
                  <a:pt x="4610" y="10629"/>
                  <a:pt x="4658" y="10656"/>
                </a:cubicBezTo>
                <a:cubicBezTo>
                  <a:pt x="4699" y="10680"/>
                  <a:pt x="4754" y="10692"/>
                  <a:pt x="4780" y="10685"/>
                </a:cubicBezTo>
                <a:cubicBezTo>
                  <a:pt x="4805" y="10677"/>
                  <a:pt x="4856" y="10671"/>
                  <a:pt x="4893" y="10671"/>
                </a:cubicBezTo>
                <a:cubicBezTo>
                  <a:pt x="4993" y="10671"/>
                  <a:pt x="4990" y="10433"/>
                  <a:pt x="4888" y="10389"/>
                </a:cubicBezTo>
                <a:cubicBezTo>
                  <a:pt x="4786" y="10345"/>
                  <a:pt x="4667" y="10367"/>
                  <a:pt x="4652" y="10432"/>
                </a:cubicBezTo>
                <a:cubicBezTo>
                  <a:pt x="4631" y="10529"/>
                  <a:pt x="4582" y="10543"/>
                  <a:pt x="4544" y="10464"/>
                </a:cubicBezTo>
                <a:cubicBezTo>
                  <a:pt x="4525" y="10423"/>
                  <a:pt x="4470" y="10377"/>
                  <a:pt x="4422" y="10362"/>
                </a:cubicBezTo>
                <a:cubicBezTo>
                  <a:pt x="4374" y="10347"/>
                  <a:pt x="4334" y="10316"/>
                  <a:pt x="4334" y="10293"/>
                </a:cubicBezTo>
                <a:cubicBezTo>
                  <a:pt x="4334" y="10269"/>
                  <a:pt x="4312" y="10250"/>
                  <a:pt x="4283" y="10250"/>
                </a:cubicBezTo>
                <a:close/>
                <a:moveTo>
                  <a:pt x="7748" y="10250"/>
                </a:moveTo>
                <a:cubicBezTo>
                  <a:pt x="7722" y="10250"/>
                  <a:pt x="7702" y="10269"/>
                  <a:pt x="7702" y="10293"/>
                </a:cubicBezTo>
                <a:cubicBezTo>
                  <a:pt x="7702" y="10316"/>
                  <a:pt x="7678" y="10343"/>
                  <a:pt x="7649" y="10352"/>
                </a:cubicBezTo>
                <a:cubicBezTo>
                  <a:pt x="7621" y="10360"/>
                  <a:pt x="7597" y="10384"/>
                  <a:pt x="7597" y="10404"/>
                </a:cubicBezTo>
                <a:cubicBezTo>
                  <a:pt x="7597" y="10424"/>
                  <a:pt x="7621" y="10447"/>
                  <a:pt x="7649" y="10456"/>
                </a:cubicBezTo>
                <a:cubicBezTo>
                  <a:pt x="7727" y="10480"/>
                  <a:pt x="7712" y="10573"/>
                  <a:pt x="7623" y="10624"/>
                </a:cubicBezTo>
                <a:cubicBezTo>
                  <a:pt x="7549" y="10666"/>
                  <a:pt x="7560" y="10668"/>
                  <a:pt x="7813" y="10664"/>
                </a:cubicBezTo>
                <a:lnTo>
                  <a:pt x="8079" y="10660"/>
                </a:lnTo>
                <a:lnTo>
                  <a:pt x="8090" y="10567"/>
                </a:lnTo>
                <a:cubicBezTo>
                  <a:pt x="8104" y="10443"/>
                  <a:pt x="8167" y="10446"/>
                  <a:pt x="8181" y="10571"/>
                </a:cubicBezTo>
                <a:cubicBezTo>
                  <a:pt x="8188" y="10634"/>
                  <a:pt x="8210" y="10671"/>
                  <a:pt x="8242" y="10671"/>
                </a:cubicBezTo>
                <a:cubicBezTo>
                  <a:pt x="8278" y="10671"/>
                  <a:pt x="8292" y="10634"/>
                  <a:pt x="8292" y="10531"/>
                </a:cubicBezTo>
                <a:cubicBezTo>
                  <a:pt x="8292" y="10407"/>
                  <a:pt x="8282" y="10389"/>
                  <a:pt x="8208" y="10374"/>
                </a:cubicBezTo>
                <a:cubicBezTo>
                  <a:pt x="8162" y="10365"/>
                  <a:pt x="8088" y="10361"/>
                  <a:pt x="8043" y="10367"/>
                </a:cubicBezTo>
                <a:cubicBezTo>
                  <a:pt x="7976" y="10374"/>
                  <a:pt x="7962" y="10392"/>
                  <a:pt x="7967" y="10466"/>
                </a:cubicBezTo>
                <a:cubicBezTo>
                  <a:pt x="7974" y="10562"/>
                  <a:pt x="7895" y="10642"/>
                  <a:pt x="7839" y="10596"/>
                </a:cubicBezTo>
                <a:cubicBezTo>
                  <a:pt x="7821" y="10581"/>
                  <a:pt x="7803" y="10497"/>
                  <a:pt x="7801" y="10410"/>
                </a:cubicBezTo>
                <a:cubicBezTo>
                  <a:pt x="7797" y="10295"/>
                  <a:pt x="7783" y="10250"/>
                  <a:pt x="7748" y="10250"/>
                </a:cubicBezTo>
                <a:close/>
                <a:moveTo>
                  <a:pt x="1425" y="10251"/>
                </a:moveTo>
                <a:cubicBezTo>
                  <a:pt x="1371" y="10250"/>
                  <a:pt x="1316" y="10260"/>
                  <a:pt x="1287" y="10284"/>
                </a:cubicBezTo>
                <a:cubicBezTo>
                  <a:pt x="1264" y="10302"/>
                  <a:pt x="1246" y="10344"/>
                  <a:pt x="1246" y="10376"/>
                </a:cubicBezTo>
                <a:cubicBezTo>
                  <a:pt x="1246" y="10449"/>
                  <a:pt x="1308" y="10502"/>
                  <a:pt x="1393" y="10502"/>
                </a:cubicBezTo>
                <a:cubicBezTo>
                  <a:pt x="1464" y="10502"/>
                  <a:pt x="1507" y="10566"/>
                  <a:pt x="1470" y="10615"/>
                </a:cubicBezTo>
                <a:cubicBezTo>
                  <a:pt x="1452" y="10638"/>
                  <a:pt x="1435" y="10639"/>
                  <a:pt x="1408" y="10617"/>
                </a:cubicBezTo>
                <a:cubicBezTo>
                  <a:pt x="1354" y="10573"/>
                  <a:pt x="1246" y="10579"/>
                  <a:pt x="1246" y="10626"/>
                </a:cubicBezTo>
                <a:cubicBezTo>
                  <a:pt x="1246" y="10648"/>
                  <a:pt x="1265" y="10672"/>
                  <a:pt x="1289" y="10679"/>
                </a:cubicBezTo>
                <a:cubicBezTo>
                  <a:pt x="1370" y="10706"/>
                  <a:pt x="1475" y="10698"/>
                  <a:pt x="1537" y="10662"/>
                </a:cubicBezTo>
                <a:cubicBezTo>
                  <a:pt x="1632" y="10606"/>
                  <a:pt x="1599" y="10470"/>
                  <a:pt x="1480" y="10424"/>
                </a:cubicBezTo>
                <a:cubicBezTo>
                  <a:pt x="1368" y="10381"/>
                  <a:pt x="1384" y="10334"/>
                  <a:pt x="1512" y="10334"/>
                </a:cubicBezTo>
                <a:cubicBezTo>
                  <a:pt x="1587" y="10334"/>
                  <a:pt x="1595" y="10327"/>
                  <a:pt x="1558" y="10292"/>
                </a:cubicBezTo>
                <a:cubicBezTo>
                  <a:pt x="1532" y="10267"/>
                  <a:pt x="1479" y="10253"/>
                  <a:pt x="1425" y="10251"/>
                </a:cubicBezTo>
                <a:close/>
                <a:moveTo>
                  <a:pt x="9894" y="10255"/>
                </a:moveTo>
                <a:cubicBezTo>
                  <a:pt x="9874" y="10254"/>
                  <a:pt x="9846" y="10256"/>
                  <a:pt x="9809" y="10258"/>
                </a:cubicBezTo>
                <a:cubicBezTo>
                  <a:pt x="9678" y="10264"/>
                  <a:pt x="9662" y="10272"/>
                  <a:pt x="9660" y="10334"/>
                </a:cubicBezTo>
                <a:cubicBezTo>
                  <a:pt x="9659" y="10373"/>
                  <a:pt x="9662" y="10412"/>
                  <a:pt x="9668" y="10422"/>
                </a:cubicBezTo>
                <a:cubicBezTo>
                  <a:pt x="9674" y="10432"/>
                  <a:pt x="9741" y="10440"/>
                  <a:pt x="9818" y="10441"/>
                </a:cubicBezTo>
                <a:cubicBezTo>
                  <a:pt x="9954" y="10443"/>
                  <a:pt x="9957" y="10440"/>
                  <a:pt x="9957" y="10346"/>
                </a:cubicBezTo>
                <a:cubicBezTo>
                  <a:pt x="9957" y="10275"/>
                  <a:pt x="9956" y="10257"/>
                  <a:pt x="9894" y="10255"/>
                </a:cubicBezTo>
                <a:close/>
                <a:moveTo>
                  <a:pt x="8514" y="10281"/>
                </a:moveTo>
                <a:cubicBezTo>
                  <a:pt x="8486" y="10286"/>
                  <a:pt x="8456" y="10309"/>
                  <a:pt x="8430" y="10349"/>
                </a:cubicBezTo>
                <a:cubicBezTo>
                  <a:pt x="8394" y="10403"/>
                  <a:pt x="8392" y="10427"/>
                  <a:pt x="8423" y="10453"/>
                </a:cubicBezTo>
                <a:cubicBezTo>
                  <a:pt x="8446" y="10471"/>
                  <a:pt x="8465" y="10518"/>
                  <a:pt x="8465" y="10559"/>
                </a:cubicBezTo>
                <a:cubicBezTo>
                  <a:pt x="8465" y="10599"/>
                  <a:pt x="8475" y="10641"/>
                  <a:pt x="8488" y="10651"/>
                </a:cubicBezTo>
                <a:cubicBezTo>
                  <a:pt x="8500" y="10661"/>
                  <a:pt x="8567" y="10670"/>
                  <a:pt x="8636" y="10670"/>
                </a:cubicBezTo>
                <a:lnTo>
                  <a:pt x="8760" y="10669"/>
                </a:lnTo>
                <a:lnTo>
                  <a:pt x="8664" y="10611"/>
                </a:lnTo>
                <a:cubicBezTo>
                  <a:pt x="8545" y="10539"/>
                  <a:pt x="8542" y="10481"/>
                  <a:pt x="8657" y="10446"/>
                </a:cubicBezTo>
                <a:cubicBezTo>
                  <a:pt x="8748" y="10418"/>
                  <a:pt x="8746" y="10362"/>
                  <a:pt x="8653" y="10362"/>
                </a:cubicBezTo>
                <a:cubicBezTo>
                  <a:pt x="8625" y="10362"/>
                  <a:pt x="8592" y="10343"/>
                  <a:pt x="8581" y="10320"/>
                </a:cubicBezTo>
                <a:cubicBezTo>
                  <a:pt x="8566" y="10288"/>
                  <a:pt x="8541" y="10276"/>
                  <a:pt x="8514" y="10281"/>
                </a:cubicBezTo>
                <a:close/>
                <a:moveTo>
                  <a:pt x="1816" y="10284"/>
                </a:moveTo>
                <a:cubicBezTo>
                  <a:pt x="1786" y="10286"/>
                  <a:pt x="1760" y="10306"/>
                  <a:pt x="1724" y="10346"/>
                </a:cubicBezTo>
                <a:cubicBezTo>
                  <a:pt x="1671" y="10404"/>
                  <a:pt x="1670" y="10417"/>
                  <a:pt x="1715" y="10446"/>
                </a:cubicBezTo>
                <a:cubicBezTo>
                  <a:pt x="1743" y="10465"/>
                  <a:pt x="1766" y="10515"/>
                  <a:pt x="1766" y="10557"/>
                </a:cubicBezTo>
                <a:cubicBezTo>
                  <a:pt x="1766" y="10599"/>
                  <a:pt x="1776" y="10641"/>
                  <a:pt x="1789" y="10651"/>
                </a:cubicBezTo>
                <a:cubicBezTo>
                  <a:pt x="1816" y="10673"/>
                  <a:pt x="2009" y="10677"/>
                  <a:pt x="2009" y="10656"/>
                </a:cubicBezTo>
                <a:cubicBezTo>
                  <a:pt x="2009" y="10649"/>
                  <a:pt x="1978" y="10617"/>
                  <a:pt x="1940" y="10586"/>
                </a:cubicBezTo>
                <a:cubicBezTo>
                  <a:pt x="1902" y="10555"/>
                  <a:pt x="1871" y="10516"/>
                  <a:pt x="1871" y="10499"/>
                </a:cubicBezTo>
                <a:cubicBezTo>
                  <a:pt x="1871" y="10482"/>
                  <a:pt x="1902" y="10462"/>
                  <a:pt x="1940" y="10454"/>
                </a:cubicBezTo>
                <a:cubicBezTo>
                  <a:pt x="2031" y="10435"/>
                  <a:pt x="2028" y="10397"/>
                  <a:pt x="1931" y="10332"/>
                </a:cubicBezTo>
                <a:cubicBezTo>
                  <a:pt x="1881" y="10298"/>
                  <a:pt x="1846" y="10282"/>
                  <a:pt x="1816" y="10284"/>
                </a:cubicBezTo>
                <a:close/>
                <a:moveTo>
                  <a:pt x="6037" y="10362"/>
                </a:moveTo>
                <a:cubicBezTo>
                  <a:pt x="5985" y="10362"/>
                  <a:pt x="5976" y="10387"/>
                  <a:pt x="5976" y="10516"/>
                </a:cubicBezTo>
                <a:cubicBezTo>
                  <a:pt x="5976" y="10643"/>
                  <a:pt x="5986" y="10671"/>
                  <a:pt x="6036" y="10671"/>
                </a:cubicBezTo>
                <a:cubicBezTo>
                  <a:pt x="6085" y="10671"/>
                  <a:pt x="6095" y="10643"/>
                  <a:pt x="6097" y="10516"/>
                </a:cubicBezTo>
                <a:cubicBezTo>
                  <a:pt x="6098" y="10386"/>
                  <a:pt x="6089" y="10362"/>
                  <a:pt x="6037" y="10362"/>
                </a:cubicBezTo>
                <a:close/>
                <a:moveTo>
                  <a:pt x="6465" y="10362"/>
                </a:moveTo>
                <a:cubicBezTo>
                  <a:pt x="6430" y="10362"/>
                  <a:pt x="6417" y="10403"/>
                  <a:pt x="6417" y="10516"/>
                </a:cubicBezTo>
                <a:cubicBezTo>
                  <a:pt x="6417" y="10651"/>
                  <a:pt x="6426" y="10671"/>
                  <a:pt x="6486" y="10671"/>
                </a:cubicBezTo>
                <a:cubicBezTo>
                  <a:pt x="6545" y="10671"/>
                  <a:pt x="6550" y="10661"/>
                  <a:pt x="6519" y="10596"/>
                </a:cubicBezTo>
                <a:cubicBezTo>
                  <a:pt x="6498" y="10550"/>
                  <a:pt x="6497" y="10511"/>
                  <a:pt x="6516" y="10495"/>
                </a:cubicBezTo>
                <a:cubicBezTo>
                  <a:pt x="6561" y="10459"/>
                  <a:pt x="6523" y="10362"/>
                  <a:pt x="6465" y="10362"/>
                </a:cubicBezTo>
                <a:close/>
                <a:moveTo>
                  <a:pt x="5099" y="10365"/>
                </a:moveTo>
                <a:lnTo>
                  <a:pt x="5099" y="10518"/>
                </a:lnTo>
                <a:cubicBezTo>
                  <a:pt x="5099" y="10652"/>
                  <a:pt x="5106" y="10671"/>
                  <a:pt x="5167" y="10671"/>
                </a:cubicBezTo>
                <a:cubicBezTo>
                  <a:pt x="5223" y="10671"/>
                  <a:pt x="5237" y="10651"/>
                  <a:pt x="5237" y="10571"/>
                </a:cubicBezTo>
                <a:cubicBezTo>
                  <a:pt x="5237" y="10454"/>
                  <a:pt x="5295" y="10427"/>
                  <a:pt x="5469" y="10463"/>
                </a:cubicBezTo>
                <a:cubicBezTo>
                  <a:pt x="5605" y="10492"/>
                  <a:pt x="5626" y="10537"/>
                  <a:pt x="5511" y="10559"/>
                </a:cubicBezTo>
                <a:cubicBezTo>
                  <a:pt x="5468" y="10567"/>
                  <a:pt x="5426" y="10591"/>
                  <a:pt x="5418" y="10613"/>
                </a:cubicBezTo>
                <a:cubicBezTo>
                  <a:pt x="5397" y="10663"/>
                  <a:pt x="5607" y="10632"/>
                  <a:pt x="5689" y="10572"/>
                </a:cubicBezTo>
                <a:cubicBezTo>
                  <a:pt x="5720" y="10549"/>
                  <a:pt x="5764" y="10530"/>
                  <a:pt x="5787" y="10530"/>
                </a:cubicBezTo>
                <a:cubicBezTo>
                  <a:pt x="5854" y="10530"/>
                  <a:pt x="5832" y="10451"/>
                  <a:pt x="5760" y="10432"/>
                </a:cubicBezTo>
                <a:cubicBezTo>
                  <a:pt x="5620" y="10396"/>
                  <a:pt x="5525" y="10384"/>
                  <a:pt x="5315" y="10374"/>
                </a:cubicBezTo>
                <a:lnTo>
                  <a:pt x="5099" y="10365"/>
                </a:lnTo>
                <a:close/>
                <a:moveTo>
                  <a:pt x="12298" y="10367"/>
                </a:moveTo>
                <a:cubicBezTo>
                  <a:pt x="12206" y="10376"/>
                  <a:pt x="12144" y="10429"/>
                  <a:pt x="12145" y="10509"/>
                </a:cubicBezTo>
                <a:cubicBezTo>
                  <a:pt x="12145" y="10611"/>
                  <a:pt x="12171" y="10654"/>
                  <a:pt x="12248" y="10678"/>
                </a:cubicBezTo>
                <a:cubicBezTo>
                  <a:pt x="12360" y="10712"/>
                  <a:pt x="12456" y="10684"/>
                  <a:pt x="12456" y="10617"/>
                </a:cubicBezTo>
                <a:cubicBezTo>
                  <a:pt x="12456" y="10591"/>
                  <a:pt x="12473" y="10556"/>
                  <a:pt x="12494" y="10539"/>
                </a:cubicBezTo>
                <a:cubicBezTo>
                  <a:pt x="12553" y="10491"/>
                  <a:pt x="12497" y="10392"/>
                  <a:pt x="12399" y="10373"/>
                </a:cubicBezTo>
                <a:cubicBezTo>
                  <a:pt x="12363" y="10365"/>
                  <a:pt x="12329" y="10363"/>
                  <a:pt x="12298" y="10367"/>
                </a:cubicBezTo>
                <a:close/>
                <a:moveTo>
                  <a:pt x="4001" y="10367"/>
                </a:moveTo>
                <a:cubicBezTo>
                  <a:pt x="3943" y="10364"/>
                  <a:pt x="3879" y="10375"/>
                  <a:pt x="3850" y="10403"/>
                </a:cubicBezTo>
                <a:cubicBezTo>
                  <a:pt x="3809" y="10443"/>
                  <a:pt x="3798" y="10443"/>
                  <a:pt x="3746" y="10405"/>
                </a:cubicBezTo>
                <a:cubicBezTo>
                  <a:pt x="3697" y="10369"/>
                  <a:pt x="3666" y="10367"/>
                  <a:pt x="3534" y="10398"/>
                </a:cubicBezTo>
                <a:cubicBezTo>
                  <a:pt x="3329" y="10446"/>
                  <a:pt x="3309" y="10527"/>
                  <a:pt x="3484" y="10594"/>
                </a:cubicBezTo>
                <a:cubicBezTo>
                  <a:pt x="3628" y="10650"/>
                  <a:pt x="3730" y="10656"/>
                  <a:pt x="3765" y="10610"/>
                </a:cubicBezTo>
                <a:cubicBezTo>
                  <a:pt x="3783" y="10587"/>
                  <a:pt x="3801" y="10590"/>
                  <a:pt x="3828" y="10620"/>
                </a:cubicBezTo>
                <a:cubicBezTo>
                  <a:pt x="3849" y="10642"/>
                  <a:pt x="3889" y="10667"/>
                  <a:pt x="3917" y="10675"/>
                </a:cubicBezTo>
                <a:cubicBezTo>
                  <a:pt x="3996" y="10696"/>
                  <a:pt x="4131" y="10667"/>
                  <a:pt x="4117" y="10632"/>
                </a:cubicBezTo>
                <a:cubicBezTo>
                  <a:pt x="4109" y="10615"/>
                  <a:pt x="4066" y="10600"/>
                  <a:pt x="4020" y="10600"/>
                </a:cubicBezTo>
                <a:cubicBezTo>
                  <a:pt x="3953" y="10600"/>
                  <a:pt x="3936" y="10585"/>
                  <a:pt x="3936" y="10530"/>
                </a:cubicBezTo>
                <a:cubicBezTo>
                  <a:pt x="3936" y="10474"/>
                  <a:pt x="3953" y="10460"/>
                  <a:pt x="4022" y="10460"/>
                </a:cubicBezTo>
                <a:cubicBezTo>
                  <a:pt x="4075" y="10459"/>
                  <a:pt x="4109" y="10443"/>
                  <a:pt x="4109" y="10417"/>
                </a:cubicBezTo>
                <a:cubicBezTo>
                  <a:pt x="4109" y="10388"/>
                  <a:pt x="4059" y="10371"/>
                  <a:pt x="4001" y="10367"/>
                </a:cubicBezTo>
                <a:close/>
                <a:moveTo>
                  <a:pt x="6836" y="10367"/>
                </a:moveTo>
                <a:lnTo>
                  <a:pt x="6712" y="10376"/>
                </a:lnTo>
                <a:lnTo>
                  <a:pt x="6702" y="10555"/>
                </a:lnTo>
                <a:cubicBezTo>
                  <a:pt x="6696" y="10654"/>
                  <a:pt x="6699" y="10752"/>
                  <a:pt x="6709" y="10772"/>
                </a:cubicBezTo>
                <a:cubicBezTo>
                  <a:pt x="6736" y="10831"/>
                  <a:pt x="6793" y="10817"/>
                  <a:pt x="6806" y="10750"/>
                </a:cubicBezTo>
                <a:cubicBezTo>
                  <a:pt x="6813" y="10709"/>
                  <a:pt x="6843" y="10687"/>
                  <a:pt x="6895" y="10684"/>
                </a:cubicBezTo>
                <a:cubicBezTo>
                  <a:pt x="7002" y="10677"/>
                  <a:pt x="7081" y="10588"/>
                  <a:pt x="7056" y="10502"/>
                </a:cubicBezTo>
                <a:cubicBezTo>
                  <a:pt x="7024" y="10391"/>
                  <a:pt x="6971" y="10358"/>
                  <a:pt x="6836" y="10367"/>
                </a:cubicBezTo>
                <a:close/>
                <a:moveTo>
                  <a:pt x="16125" y="10367"/>
                </a:moveTo>
                <a:lnTo>
                  <a:pt x="16002" y="10371"/>
                </a:lnTo>
                <a:lnTo>
                  <a:pt x="15991" y="10520"/>
                </a:lnTo>
                <a:cubicBezTo>
                  <a:pt x="15981" y="10648"/>
                  <a:pt x="15988" y="10671"/>
                  <a:pt x="16040" y="10671"/>
                </a:cubicBezTo>
                <a:cubicBezTo>
                  <a:pt x="16084" y="10670"/>
                  <a:pt x="16101" y="10648"/>
                  <a:pt x="16101" y="10590"/>
                </a:cubicBezTo>
                <a:cubicBezTo>
                  <a:pt x="16101" y="10431"/>
                  <a:pt x="16300" y="10394"/>
                  <a:pt x="16349" y="10544"/>
                </a:cubicBezTo>
                <a:cubicBezTo>
                  <a:pt x="16365" y="10590"/>
                  <a:pt x="16404" y="10644"/>
                  <a:pt x="16436" y="10663"/>
                </a:cubicBezTo>
                <a:cubicBezTo>
                  <a:pt x="16470" y="10683"/>
                  <a:pt x="16528" y="10690"/>
                  <a:pt x="16568" y="10679"/>
                </a:cubicBezTo>
                <a:cubicBezTo>
                  <a:pt x="16607" y="10669"/>
                  <a:pt x="16752" y="10663"/>
                  <a:pt x="16890" y="10667"/>
                </a:cubicBezTo>
                <a:lnTo>
                  <a:pt x="17142" y="10674"/>
                </a:lnTo>
                <a:lnTo>
                  <a:pt x="17142" y="10532"/>
                </a:lnTo>
                <a:cubicBezTo>
                  <a:pt x="17142" y="10454"/>
                  <a:pt x="17130" y="10388"/>
                  <a:pt x="17116" y="10386"/>
                </a:cubicBezTo>
                <a:cubicBezTo>
                  <a:pt x="17000" y="10368"/>
                  <a:pt x="16409" y="10373"/>
                  <a:pt x="16394" y="10393"/>
                </a:cubicBezTo>
                <a:cubicBezTo>
                  <a:pt x="16383" y="10407"/>
                  <a:pt x="16348" y="10407"/>
                  <a:pt x="16311" y="10391"/>
                </a:cubicBezTo>
                <a:cubicBezTo>
                  <a:pt x="16276" y="10376"/>
                  <a:pt x="16192" y="10365"/>
                  <a:pt x="16125" y="10367"/>
                </a:cubicBezTo>
                <a:close/>
                <a:moveTo>
                  <a:pt x="17344" y="10367"/>
                </a:moveTo>
                <a:cubicBezTo>
                  <a:pt x="17297" y="10360"/>
                  <a:pt x="17287" y="10384"/>
                  <a:pt x="17289" y="10514"/>
                </a:cubicBezTo>
                <a:cubicBezTo>
                  <a:pt x="17290" y="10644"/>
                  <a:pt x="17300" y="10671"/>
                  <a:pt x="17352" y="10671"/>
                </a:cubicBezTo>
                <a:cubicBezTo>
                  <a:pt x="17404" y="10671"/>
                  <a:pt x="17413" y="10648"/>
                  <a:pt x="17407" y="10524"/>
                </a:cubicBezTo>
                <a:cubicBezTo>
                  <a:pt x="17402" y="10412"/>
                  <a:pt x="17388" y="10374"/>
                  <a:pt x="17344" y="10367"/>
                </a:cubicBezTo>
                <a:close/>
                <a:moveTo>
                  <a:pt x="7328" y="10369"/>
                </a:moveTo>
                <a:lnTo>
                  <a:pt x="7198" y="10377"/>
                </a:lnTo>
                <a:lnTo>
                  <a:pt x="7188" y="10524"/>
                </a:lnTo>
                <a:cubicBezTo>
                  <a:pt x="7178" y="10654"/>
                  <a:pt x="7185" y="10671"/>
                  <a:pt x="7247" y="10671"/>
                </a:cubicBezTo>
                <a:cubicBezTo>
                  <a:pt x="7301" y="10671"/>
                  <a:pt x="7317" y="10648"/>
                  <a:pt x="7326" y="10565"/>
                </a:cubicBezTo>
                <a:cubicBezTo>
                  <a:pt x="7334" y="10485"/>
                  <a:pt x="7352" y="10461"/>
                  <a:pt x="7398" y="10464"/>
                </a:cubicBezTo>
                <a:cubicBezTo>
                  <a:pt x="7436" y="10466"/>
                  <a:pt x="7459" y="10448"/>
                  <a:pt x="7459" y="10415"/>
                </a:cubicBezTo>
                <a:cubicBezTo>
                  <a:pt x="7459" y="10370"/>
                  <a:pt x="7437" y="10363"/>
                  <a:pt x="7328" y="10369"/>
                </a:cubicBezTo>
                <a:close/>
                <a:moveTo>
                  <a:pt x="10209" y="10563"/>
                </a:moveTo>
                <a:cubicBezTo>
                  <a:pt x="10166" y="10570"/>
                  <a:pt x="10145" y="10604"/>
                  <a:pt x="10137" y="10678"/>
                </a:cubicBezTo>
                <a:cubicBezTo>
                  <a:pt x="10129" y="10754"/>
                  <a:pt x="10140" y="10782"/>
                  <a:pt x="10177" y="10782"/>
                </a:cubicBezTo>
                <a:cubicBezTo>
                  <a:pt x="10236" y="10782"/>
                  <a:pt x="10270" y="10724"/>
                  <a:pt x="10270" y="10624"/>
                </a:cubicBezTo>
                <a:cubicBezTo>
                  <a:pt x="10270" y="10573"/>
                  <a:pt x="10254" y="10556"/>
                  <a:pt x="10209" y="10563"/>
                </a:cubicBezTo>
                <a:close/>
                <a:moveTo>
                  <a:pt x="3960" y="10895"/>
                </a:moveTo>
                <a:cubicBezTo>
                  <a:pt x="3946" y="10896"/>
                  <a:pt x="3909" y="10926"/>
                  <a:pt x="3876" y="10962"/>
                </a:cubicBezTo>
                <a:cubicBezTo>
                  <a:pt x="3825" y="11019"/>
                  <a:pt x="3823" y="11031"/>
                  <a:pt x="3867" y="11045"/>
                </a:cubicBezTo>
                <a:cubicBezTo>
                  <a:pt x="3935" y="11066"/>
                  <a:pt x="3934" y="11227"/>
                  <a:pt x="3866" y="11248"/>
                </a:cubicBezTo>
                <a:cubicBezTo>
                  <a:pt x="3837" y="11257"/>
                  <a:pt x="3814" y="11275"/>
                  <a:pt x="3814" y="11289"/>
                </a:cubicBezTo>
                <a:cubicBezTo>
                  <a:pt x="3814" y="11303"/>
                  <a:pt x="3931" y="11312"/>
                  <a:pt x="4073" y="11310"/>
                </a:cubicBezTo>
                <a:lnTo>
                  <a:pt x="4331" y="11306"/>
                </a:lnTo>
                <a:lnTo>
                  <a:pt x="4342" y="11177"/>
                </a:lnTo>
                <a:cubicBezTo>
                  <a:pt x="4355" y="11008"/>
                  <a:pt x="4419" y="11011"/>
                  <a:pt x="4432" y="11181"/>
                </a:cubicBezTo>
                <a:cubicBezTo>
                  <a:pt x="4440" y="11274"/>
                  <a:pt x="4458" y="11315"/>
                  <a:pt x="4493" y="11315"/>
                </a:cubicBezTo>
                <a:cubicBezTo>
                  <a:pt x="4530" y="11315"/>
                  <a:pt x="4543" y="11279"/>
                  <a:pt x="4543" y="11180"/>
                </a:cubicBezTo>
                <a:cubicBezTo>
                  <a:pt x="4543" y="11022"/>
                  <a:pt x="4501" y="10978"/>
                  <a:pt x="4347" y="10978"/>
                </a:cubicBezTo>
                <a:cubicBezTo>
                  <a:pt x="4238" y="10978"/>
                  <a:pt x="4234" y="10982"/>
                  <a:pt x="4223" y="11112"/>
                </a:cubicBezTo>
                <a:cubicBezTo>
                  <a:pt x="4213" y="11239"/>
                  <a:pt x="4208" y="11244"/>
                  <a:pt x="4109" y="11244"/>
                </a:cubicBezTo>
                <a:cubicBezTo>
                  <a:pt x="4005" y="11244"/>
                  <a:pt x="4005" y="11243"/>
                  <a:pt x="3995" y="11069"/>
                </a:cubicBezTo>
                <a:cubicBezTo>
                  <a:pt x="3989" y="10973"/>
                  <a:pt x="3973" y="10895"/>
                  <a:pt x="3960" y="10895"/>
                </a:cubicBezTo>
                <a:close/>
                <a:moveTo>
                  <a:pt x="5194" y="10900"/>
                </a:moveTo>
                <a:cubicBezTo>
                  <a:pt x="5178" y="10909"/>
                  <a:pt x="5160" y="10926"/>
                  <a:pt x="5139" y="10953"/>
                </a:cubicBezTo>
                <a:cubicBezTo>
                  <a:pt x="5106" y="10996"/>
                  <a:pt x="5103" y="11021"/>
                  <a:pt x="5130" y="11043"/>
                </a:cubicBezTo>
                <a:cubicBezTo>
                  <a:pt x="5177" y="11081"/>
                  <a:pt x="5180" y="11221"/>
                  <a:pt x="5133" y="11244"/>
                </a:cubicBezTo>
                <a:cubicBezTo>
                  <a:pt x="5114" y="11254"/>
                  <a:pt x="5099" y="11274"/>
                  <a:pt x="5099" y="11288"/>
                </a:cubicBezTo>
                <a:cubicBezTo>
                  <a:pt x="5099" y="11303"/>
                  <a:pt x="5207" y="11313"/>
                  <a:pt x="5339" y="11311"/>
                </a:cubicBezTo>
                <a:lnTo>
                  <a:pt x="5581" y="11308"/>
                </a:lnTo>
                <a:lnTo>
                  <a:pt x="5591" y="11213"/>
                </a:lnTo>
                <a:cubicBezTo>
                  <a:pt x="5604" y="11087"/>
                  <a:pt x="5668" y="11089"/>
                  <a:pt x="5682" y="11215"/>
                </a:cubicBezTo>
                <a:cubicBezTo>
                  <a:pt x="5689" y="11278"/>
                  <a:pt x="5710" y="11315"/>
                  <a:pt x="5742" y="11315"/>
                </a:cubicBezTo>
                <a:cubicBezTo>
                  <a:pt x="5779" y="11315"/>
                  <a:pt x="5792" y="11278"/>
                  <a:pt x="5792" y="11177"/>
                </a:cubicBezTo>
                <a:cubicBezTo>
                  <a:pt x="5792" y="11017"/>
                  <a:pt x="5741" y="10971"/>
                  <a:pt x="5578" y="10983"/>
                </a:cubicBezTo>
                <a:cubicBezTo>
                  <a:pt x="5469" y="10992"/>
                  <a:pt x="5461" y="11000"/>
                  <a:pt x="5445" y="11119"/>
                </a:cubicBezTo>
                <a:cubicBezTo>
                  <a:pt x="5431" y="11221"/>
                  <a:pt x="5415" y="11244"/>
                  <a:pt x="5359" y="11244"/>
                </a:cubicBezTo>
                <a:cubicBezTo>
                  <a:pt x="5298" y="11244"/>
                  <a:pt x="5288" y="11223"/>
                  <a:pt x="5279" y="11069"/>
                </a:cubicBezTo>
                <a:cubicBezTo>
                  <a:pt x="5271" y="10930"/>
                  <a:pt x="5243" y="10874"/>
                  <a:pt x="5194" y="10900"/>
                </a:cubicBezTo>
                <a:close/>
                <a:moveTo>
                  <a:pt x="7361" y="10905"/>
                </a:moveTo>
                <a:cubicBezTo>
                  <a:pt x="7339" y="10889"/>
                  <a:pt x="7304" y="10907"/>
                  <a:pt x="7245" y="10954"/>
                </a:cubicBezTo>
                <a:cubicBezTo>
                  <a:pt x="7179" y="11008"/>
                  <a:pt x="7177" y="11016"/>
                  <a:pt x="7228" y="11040"/>
                </a:cubicBezTo>
                <a:cubicBezTo>
                  <a:pt x="7312" y="11078"/>
                  <a:pt x="7303" y="11232"/>
                  <a:pt x="7215" y="11250"/>
                </a:cubicBezTo>
                <a:cubicBezTo>
                  <a:pt x="7177" y="11258"/>
                  <a:pt x="7146" y="11276"/>
                  <a:pt x="7146" y="11290"/>
                </a:cubicBezTo>
                <a:cubicBezTo>
                  <a:pt x="7146" y="11322"/>
                  <a:pt x="7448" y="11322"/>
                  <a:pt x="7473" y="11289"/>
                </a:cubicBezTo>
                <a:cubicBezTo>
                  <a:pt x="7484" y="11275"/>
                  <a:pt x="7469" y="11257"/>
                  <a:pt x="7440" y="11248"/>
                </a:cubicBezTo>
                <a:cubicBezTo>
                  <a:pt x="7402" y="11236"/>
                  <a:pt x="7389" y="11187"/>
                  <a:pt x="7389" y="11063"/>
                </a:cubicBezTo>
                <a:cubicBezTo>
                  <a:pt x="7389" y="10972"/>
                  <a:pt x="7382" y="10921"/>
                  <a:pt x="7361" y="10905"/>
                </a:cubicBezTo>
                <a:close/>
                <a:moveTo>
                  <a:pt x="6854" y="10976"/>
                </a:moveTo>
                <a:cubicBezTo>
                  <a:pt x="6791" y="10976"/>
                  <a:pt x="6730" y="10993"/>
                  <a:pt x="6713" y="11027"/>
                </a:cubicBezTo>
                <a:cubicBezTo>
                  <a:pt x="6691" y="11074"/>
                  <a:pt x="6687" y="11073"/>
                  <a:pt x="6643" y="11025"/>
                </a:cubicBezTo>
                <a:cubicBezTo>
                  <a:pt x="6608" y="10986"/>
                  <a:pt x="6559" y="10977"/>
                  <a:pt x="6429" y="10983"/>
                </a:cubicBezTo>
                <a:lnTo>
                  <a:pt x="6261" y="10992"/>
                </a:lnTo>
                <a:lnTo>
                  <a:pt x="6261" y="11146"/>
                </a:lnTo>
                <a:lnTo>
                  <a:pt x="6261" y="11300"/>
                </a:lnTo>
                <a:lnTo>
                  <a:pt x="6511" y="11301"/>
                </a:lnTo>
                <a:cubicBezTo>
                  <a:pt x="6648" y="11302"/>
                  <a:pt x="6774" y="11312"/>
                  <a:pt x="6788" y="11324"/>
                </a:cubicBezTo>
                <a:cubicBezTo>
                  <a:pt x="6812" y="11343"/>
                  <a:pt x="6971" y="11325"/>
                  <a:pt x="7002" y="11300"/>
                </a:cubicBezTo>
                <a:cubicBezTo>
                  <a:pt x="7032" y="11276"/>
                  <a:pt x="7034" y="11074"/>
                  <a:pt x="7004" y="11029"/>
                </a:cubicBezTo>
                <a:cubicBezTo>
                  <a:pt x="6981" y="10994"/>
                  <a:pt x="6916" y="10977"/>
                  <a:pt x="6854" y="10976"/>
                </a:cubicBezTo>
                <a:close/>
                <a:moveTo>
                  <a:pt x="2949" y="10978"/>
                </a:moveTo>
                <a:lnTo>
                  <a:pt x="2940" y="11139"/>
                </a:lnTo>
                <a:lnTo>
                  <a:pt x="2929" y="11300"/>
                </a:lnTo>
                <a:lnTo>
                  <a:pt x="2712" y="11308"/>
                </a:lnTo>
                <a:cubicBezTo>
                  <a:pt x="2550" y="11315"/>
                  <a:pt x="2495" y="11327"/>
                  <a:pt x="2495" y="11358"/>
                </a:cubicBezTo>
                <a:cubicBezTo>
                  <a:pt x="2495" y="11422"/>
                  <a:pt x="2858" y="11413"/>
                  <a:pt x="2941" y="11347"/>
                </a:cubicBezTo>
                <a:cubicBezTo>
                  <a:pt x="2987" y="11310"/>
                  <a:pt x="3043" y="11298"/>
                  <a:pt x="3146" y="11305"/>
                </a:cubicBezTo>
                <a:cubicBezTo>
                  <a:pt x="3225" y="11310"/>
                  <a:pt x="3299" y="11301"/>
                  <a:pt x="3312" y="11285"/>
                </a:cubicBezTo>
                <a:cubicBezTo>
                  <a:pt x="3327" y="11265"/>
                  <a:pt x="3356" y="11270"/>
                  <a:pt x="3397" y="11300"/>
                </a:cubicBezTo>
                <a:cubicBezTo>
                  <a:pt x="3445" y="11335"/>
                  <a:pt x="3486" y="11340"/>
                  <a:pt x="3575" y="11322"/>
                </a:cubicBezTo>
                <a:cubicBezTo>
                  <a:pt x="3682" y="11299"/>
                  <a:pt x="3693" y="11287"/>
                  <a:pt x="3703" y="11177"/>
                </a:cubicBezTo>
                <a:cubicBezTo>
                  <a:pt x="3709" y="11112"/>
                  <a:pt x="3696" y="11040"/>
                  <a:pt x="3673" y="11018"/>
                </a:cubicBezTo>
                <a:cubicBezTo>
                  <a:pt x="3623" y="10970"/>
                  <a:pt x="3427" y="10965"/>
                  <a:pt x="3370" y="11011"/>
                </a:cubicBezTo>
                <a:cubicBezTo>
                  <a:pt x="3337" y="11038"/>
                  <a:pt x="3319" y="11038"/>
                  <a:pt x="3287" y="11011"/>
                </a:cubicBezTo>
                <a:cubicBezTo>
                  <a:pt x="3264" y="10993"/>
                  <a:pt x="3179" y="10978"/>
                  <a:pt x="3097" y="10978"/>
                </a:cubicBezTo>
                <a:lnTo>
                  <a:pt x="2949" y="10978"/>
                </a:lnTo>
                <a:close/>
                <a:moveTo>
                  <a:pt x="8588" y="10980"/>
                </a:moveTo>
                <a:cubicBezTo>
                  <a:pt x="8535" y="10974"/>
                  <a:pt x="8477" y="10982"/>
                  <a:pt x="8433" y="11004"/>
                </a:cubicBezTo>
                <a:cubicBezTo>
                  <a:pt x="8363" y="11040"/>
                  <a:pt x="8378" y="11262"/>
                  <a:pt x="8454" y="11307"/>
                </a:cubicBezTo>
                <a:cubicBezTo>
                  <a:pt x="8536" y="11357"/>
                  <a:pt x="8592" y="11351"/>
                  <a:pt x="8673" y="11286"/>
                </a:cubicBezTo>
                <a:cubicBezTo>
                  <a:pt x="8748" y="11225"/>
                  <a:pt x="8763" y="11118"/>
                  <a:pt x="8706" y="11032"/>
                </a:cubicBezTo>
                <a:cubicBezTo>
                  <a:pt x="8687" y="11004"/>
                  <a:pt x="8641" y="10985"/>
                  <a:pt x="8588" y="10980"/>
                </a:cubicBezTo>
                <a:close/>
                <a:moveTo>
                  <a:pt x="7545" y="10992"/>
                </a:moveTo>
                <a:lnTo>
                  <a:pt x="7542" y="11133"/>
                </a:lnTo>
                <a:cubicBezTo>
                  <a:pt x="7539" y="11210"/>
                  <a:pt x="7543" y="11282"/>
                  <a:pt x="7551" y="11293"/>
                </a:cubicBezTo>
                <a:cubicBezTo>
                  <a:pt x="7560" y="11305"/>
                  <a:pt x="7588" y="11315"/>
                  <a:pt x="7615" y="11315"/>
                </a:cubicBezTo>
                <a:cubicBezTo>
                  <a:pt x="7647" y="11315"/>
                  <a:pt x="7666" y="11272"/>
                  <a:pt x="7673" y="11181"/>
                </a:cubicBezTo>
                <a:cubicBezTo>
                  <a:pt x="7679" y="11108"/>
                  <a:pt x="7700" y="11048"/>
                  <a:pt x="7719" y="11048"/>
                </a:cubicBezTo>
                <a:cubicBezTo>
                  <a:pt x="7738" y="11048"/>
                  <a:pt x="7758" y="11108"/>
                  <a:pt x="7764" y="11181"/>
                </a:cubicBezTo>
                <a:cubicBezTo>
                  <a:pt x="7771" y="11277"/>
                  <a:pt x="7790" y="11315"/>
                  <a:pt x="7827" y="11315"/>
                </a:cubicBezTo>
                <a:cubicBezTo>
                  <a:pt x="7868" y="11315"/>
                  <a:pt x="7876" y="11281"/>
                  <a:pt x="7868" y="11153"/>
                </a:cubicBezTo>
                <a:lnTo>
                  <a:pt x="7857" y="10992"/>
                </a:lnTo>
                <a:lnTo>
                  <a:pt x="7702" y="10992"/>
                </a:lnTo>
                <a:lnTo>
                  <a:pt x="7545" y="10992"/>
                </a:lnTo>
                <a:close/>
                <a:moveTo>
                  <a:pt x="8137" y="11174"/>
                </a:moveTo>
                <a:cubicBezTo>
                  <a:pt x="8041" y="11174"/>
                  <a:pt x="7998" y="11213"/>
                  <a:pt x="8027" y="11273"/>
                </a:cubicBezTo>
                <a:cubicBezTo>
                  <a:pt x="8038" y="11296"/>
                  <a:pt x="8086" y="11315"/>
                  <a:pt x="8134" y="11315"/>
                </a:cubicBezTo>
                <a:cubicBezTo>
                  <a:pt x="8204" y="11315"/>
                  <a:pt x="8222" y="11300"/>
                  <a:pt x="8222" y="11244"/>
                </a:cubicBezTo>
                <a:cubicBezTo>
                  <a:pt x="8222" y="11189"/>
                  <a:pt x="8204" y="11174"/>
                  <a:pt x="8137" y="11174"/>
                </a:cubicBezTo>
                <a:close/>
                <a:moveTo>
                  <a:pt x="3971" y="11468"/>
                </a:moveTo>
                <a:lnTo>
                  <a:pt x="3894" y="11566"/>
                </a:lnTo>
                <a:cubicBezTo>
                  <a:pt x="3827" y="11651"/>
                  <a:pt x="3824" y="11669"/>
                  <a:pt x="3868" y="11708"/>
                </a:cubicBezTo>
                <a:cubicBezTo>
                  <a:pt x="3932" y="11765"/>
                  <a:pt x="3931" y="11802"/>
                  <a:pt x="3866" y="11846"/>
                </a:cubicBezTo>
                <a:cubicBezTo>
                  <a:pt x="3837" y="11865"/>
                  <a:pt x="3814" y="11892"/>
                  <a:pt x="3814" y="11906"/>
                </a:cubicBezTo>
                <a:cubicBezTo>
                  <a:pt x="3814" y="11934"/>
                  <a:pt x="4103" y="11940"/>
                  <a:pt x="4137" y="11912"/>
                </a:cubicBezTo>
                <a:cubicBezTo>
                  <a:pt x="4150" y="11902"/>
                  <a:pt x="4126" y="11879"/>
                  <a:pt x="4083" y="11862"/>
                </a:cubicBezTo>
                <a:cubicBezTo>
                  <a:pt x="4017" y="11836"/>
                  <a:pt x="4003" y="11802"/>
                  <a:pt x="3988" y="11649"/>
                </a:cubicBezTo>
                <a:lnTo>
                  <a:pt x="3971" y="11468"/>
                </a:lnTo>
                <a:close/>
                <a:moveTo>
                  <a:pt x="7323" y="11497"/>
                </a:moveTo>
                <a:cubicBezTo>
                  <a:pt x="7312" y="11505"/>
                  <a:pt x="7299" y="11521"/>
                  <a:pt x="7287" y="11547"/>
                </a:cubicBezTo>
                <a:cubicBezTo>
                  <a:pt x="7269" y="11585"/>
                  <a:pt x="7234" y="11622"/>
                  <a:pt x="7208" y="11629"/>
                </a:cubicBezTo>
                <a:cubicBezTo>
                  <a:pt x="7173" y="11639"/>
                  <a:pt x="7177" y="11655"/>
                  <a:pt x="7224" y="11698"/>
                </a:cubicBezTo>
                <a:cubicBezTo>
                  <a:pt x="7303" y="11769"/>
                  <a:pt x="7300" y="11810"/>
                  <a:pt x="7215" y="11853"/>
                </a:cubicBezTo>
                <a:cubicBezTo>
                  <a:pt x="7177" y="11872"/>
                  <a:pt x="7146" y="11897"/>
                  <a:pt x="7146" y="11909"/>
                </a:cubicBezTo>
                <a:cubicBezTo>
                  <a:pt x="7146" y="11921"/>
                  <a:pt x="7262" y="11929"/>
                  <a:pt x="7404" y="11926"/>
                </a:cubicBezTo>
                <a:lnTo>
                  <a:pt x="7664" y="11921"/>
                </a:lnTo>
                <a:lnTo>
                  <a:pt x="7673" y="11827"/>
                </a:lnTo>
                <a:cubicBezTo>
                  <a:pt x="7687" y="11703"/>
                  <a:pt x="7750" y="11707"/>
                  <a:pt x="7764" y="11832"/>
                </a:cubicBezTo>
                <a:cubicBezTo>
                  <a:pt x="7771" y="11897"/>
                  <a:pt x="7793" y="11930"/>
                  <a:pt x="7827" y="11930"/>
                </a:cubicBezTo>
                <a:cubicBezTo>
                  <a:pt x="7867" y="11930"/>
                  <a:pt x="7876" y="11899"/>
                  <a:pt x="7868" y="11784"/>
                </a:cubicBezTo>
                <a:lnTo>
                  <a:pt x="7857" y="11636"/>
                </a:lnTo>
                <a:lnTo>
                  <a:pt x="7702" y="11636"/>
                </a:lnTo>
                <a:cubicBezTo>
                  <a:pt x="7549" y="11636"/>
                  <a:pt x="7545" y="11639"/>
                  <a:pt x="7539" y="11731"/>
                </a:cubicBezTo>
                <a:cubicBezTo>
                  <a:pt x="7533" y="11839"/>
                  <a:pt x="7477" y="11900"/>
                  <a:pt x="7424" y="11857"/>
                </a:cubicBezTo>
                <a:cubicBezTo>
                  <a:pt x="7405" y="11842"/>
                  <a:pt x="7387" y="11758"/>
                  <a:pt x="7385" y="11669"/>
                </a:cubicBezTo>
                <a:cubicBezTo>
                  <a:pt x="7381" y="11537"/>
                  <a:pt x="7356" y="11475"/>
                  <a:pt x="7323" y="11497"/>
                </a:cubicBezTo>
                <a:close/>
                <a:moveTo>
                  <a:pt x="5235" y="11502"/>
                </a:moveTo>
                <a:cubicBezTo>
                  <a:pt x="5215" y="11489"/>
                  <a:pt x="5187" y="11514"/>
                  <a:pt x="5150" y="11577"/>
                </a:cubicBezTo>
                <a:cubicBezTo>
                  <a:pt x="5103" y="11657"/>
                  <a:pt x="5101" y="11683"/>
                  <a:pt x="5139" y="11731"/>
                </a:cubicBezTo>
                <a:cubicBezTo>
                  <a:pt x="5174" y="11777"/>
                  <a:pt x="5175" y="11796"/>
                  <a:pt x="5141" y="11823"/>
                </a:cubicBezTo>
                <a:cubicBezTo>
                  <a:pt x="5118" y="11842"/>
                  <a:pt x="5099" y="11874"/>
                  <a:pt x="5099" y="11894"/>
                </a:cubicBezTo>
                <a:cubicBezTo>
                  <a:pt x="5099" y="11921"/>
                  <a:pt x="5180" y="11929"/>
                  <a:pt x="5445" y="11924"/>
                </a:cubicBezTo>
                <a:lnTo>
                  <a:pt x="5792" y="11917"/>
                </a:lnTo>
                <a:lnTo>
                  <a:pt x="5792" y="11814"/>
                </a:lnTo>
                <a:cubicBezTo>
                  <a:pt x="5792" y="11647"/>
                  <a:pt x="5768" y="11622"/>
                  <a:pt x="5598" y="11622"/>
                </a:cubicBezTo>
                <a:lnTo>
                  <a:pt x="5445" y="11622"/>
                </a:lnTo>
                <a:lnTo>
                  <a:pt x="5445" y="11733"/>
                </a:lnTo>
                <a:cubicBezTo>
                  <a:pt x="5445" y="11964"/>
                  <a:pt x="5273" y="11890"/>
                  <a:pt x="5266" y="11655"/>
                </a:cubicBezTo>
                <a:cubicBezTo>
                  <a:pt x="5264" y="11566"/>
                  <a:pt x="5254" y="11515"/>
                  <a:pt x="5235" y="11502"/>
                </a:cubicBezTo>
                <a:close/>
                <a:moveTo>
                  <a:pt x="4231" y="11619"/>
                </a:moveTo>
                <a:lnTo>
                  <a:pt x="4231" y="11730"/>
                </a:lnTo>
                <a:cubicBezTo>
                  <a:pt x="4231" y="11791"/>
                  <a:pt x="4221" y="11862"/>
                  <a:pt x="4209" y="11886"/>
                </a:cubicBezTo>
                <a:cubicBezTo>
                  <a:pt x="4194" y="11918"/>
                  <a:pt x="4209" y="11930"/>
                  <a:pt x="4259" y="11930"/>
                </a:cubicBezTo>
                <a:cubicBezTo>
                  <a:pt x="4316" y="11930"/>
                  <a:pt x="4332" y="11909"/>
                  <a:pt x="4341" y="11825"/>
                </a:cubicBezTo>
                <a:cubicBezTo>
                  <a:pt x="4347" y="11767"/>
                  <a:pt x="4367" y="11720"/>
                  <a:pt x="4387" y="11720"/>
                </a:cubicBezTo>
                <a:cubicBezTo>
                  <a:pt x="4406" y="11720"/>
                  <a:pt x="4426" y="11767"/>
                  <a:pt x="4432" y="11825"/>
                </a:cubicBezTo>
                <a:cubicBezTo>
                  <a:pt x="4439" y="11896"/>
                  <a:pt x="4460" y="11930"/>
                  <a:pt x="4494" y="11930"/>
                </a:cubicBezTo>
                <a:cubicBezTo>
                  <a:pt x="4535" y="11930"/>
                  <a:pt x="4544" y="11899"/>
                  <a:pt x="4536" y="11784"/>
                </a:cubicBezTo>
                <a:lnTo>
                  <a:pt x="4526" y="11636"/>
                </a:lnTo>
                <a:lnTo>
                  <a:pt x="4378" y="11627"/>
                </a:lnTo>
                <a:lnTo>
                  <a:pt x="4231" y="11619"/>
                </a:lnTo>
                <a:close/>
                <a:moveTo>
                  <a:pt x="2946" y="11622"/>
                </a:moveTo>
                <a:lnTo>
                  <a:pt x="2946" y="11771"/>
                </a:lnTo>
                <a:lnTo>
                  <a:pt x="2946" y="11920"/>
                </a:lnTo>
                <a:lnTo>
                  <a:pt x="3320" y="11918"/>
                </a:lnTo>
                <a:lnTo>
                  <a:pt x="3693" y="11916"/>
                </a:lnTo>
                <a:lnTo>
                  <a:pt x="3704" y="11836"/>
                </a:lnTo>
                <a:cubicBezTo>
                  <a:pt x="3710" y="11792"/>
                  <a:pt x="3705" y="11725"/>
                  <a:pt x="3694" y="11689"/>
                </a:cubicBezTo>
                <a:cubicBezTo>
                  <a:pt x="3677" y="11633"/>
                  <a:pt x="3652" y="11622"/>
                  <a:pt x="3537" y="11622"/>
                </a:cubicBezTo>
                <a:cubicBezTo>
                  <a:pt x="3462" y="11622"/>
                  <a:pt x="3392" y="11635"/>
                  <a:pt x="3381" y="11650"/>
                </a:cubicBezTo>
                <a:cubicBezTo>
                  <a:pt x="3366" y="11669"/>
                  <a:pt x="3337" y="11669"/>
                  <a:pt x="3293" y="11650"/>
                </a:cubicBezTo>
                <a:cubicBezTo>
                  <a:pt x="3258" y="11635"/>
                  <a:pt x="3165" y="11622"/>
                  <a:pt x="3088" y="11622"/>
                </a:cubicBezTo>
                <a:lnTo>
                  <a:pt x="2946" y="11622"/>
                </a:lnTo>
                <a:close/>
                <a:moveTo>
                  <a:pt x="6851" y="11623"/>
                </a:moveTo>
                <a:cubicBezTo>
                  <a:pt x="6789" y="11622"/>
                  <a:pt x="6727" y="11631"/>
                  <a:pt x="6711" y="11652"/>
                </a:cubicBezTo>
                <a:cubicBezTo>
                  <a:pt x="6695" y="11672"/>
                  <a:pt x="6674" y="11672"/>
                  <a:pt x="6642" y="11650"/>
                </a:cubicBezTo>
                <a:cubicBezTo>
                  <a:pt x="6617" y="11633"/>
                  <a:pt x="6521" y="11623"/>
                  <a:pt x="6429" y="11627"/>
                </a:cubicBezTo>
                <a:cubicBezTo>
                  <a:pt x="6262" y="11636"/>
                  <a:pt x="6261" y="11636"/>
                  <a:pt x="6250" y="11744"/>
                </a:cubicBezTo>
                <a:cubicBezTo>
                  <a:pt x="6244" y="11804"/>
                  <a:pt x="6247" y="11868"/>
                  <a:pt x="6256" y="11887"/>
                </a:cubicBezTo>
                <a:cubicBezTo>
                  <a:pt x="6268" y="11912"/>
                  <a:pt x="6378" y="11921"/>
                  <a:pt x="6648" y="11919"/>
                </a:cubicBezTo>
                <a:lnTo>
                  <a:pt x="7024" y="11916"/>
                </a:lnTo>
                <a:lnTo>
                  <a:pt x="7030" y="11805"/>
                </a:lnTo>
                <a:cubicBezTo>
                  <a:pt x="7033" y="11743"/>
                  <a:pt x="7019" y="11676"/>
                  <a:pt x="6999" y="11657"/>
                </a:cubicBezTo>
                <a:cubicBezTo>
                  <a:pt x="6978" y="11636"/>
                  <a:pt x="6914" y="11624"/>
                  <a:pt x="6851" y="11623"/>
                </a:cubicBezTo>
                <a:close/>
                <a:moveTo>
                  <a:pt x="8550" y="11623"/>
                </a:moveTo>
                <a:cubicBezTo>
                  <a:pt x="8449" y="11622"/>
                  <a:pt x="8395" y="11676"/>
                  <a:pt x="8395" y="11777"/>
                </a:cubicBezTo>
                <a:cubicBezTo>
                  <a:pt x="8395" y="11824"/>
                  <a:pt x="8415" y="11879"/>
                  <a:pt x="8438" y="11897"/>
                </a:cubicBezTo>
                <a:cubicBezTo>
                  <a:pt x="8496" y="11944"/>
                  <a:pt x="8623" y="11939"/>
                  <a:pt x="8688" y="11886"/>
                </a:cubicBezTo>
                <a:cubicBezTo>
                  <a:pt x="8807" y="11790"/>
                  <a:pt x="8721" y="11625"/>
                  <a:pt x="8550" y="11623"/>
                </a:cubicBezTo>
                <a:close/>
                <a:moveTo>
                  <a:pt x="8090" y="11793"/>
                </a:moveTo>
                <a:cubicBezTo>
                  <a:pt x="8072" y="11796"/>
                  <a:pt x="8055" y="11802"/>
                  <a:pt x="8040" y="11814"/>
                </a:cubicBezTo>
                <a:cubicBezTo>
                  <a:pt x="8021" y="11829"/>
                  <a:pt x="8013" y="11862"/>
                  <a:pt x="8025" y="11886"/>
                </a:cubicBezTo>
                <a:cubicBezTo>
                  <a:pt x="8037" y="11911"/>
                  <a:pt x="8086" y="11930"/>
                  <a:pt x="8136" y="11930"/>
                </a:cubicBezTo>
                <a:cubicBezTo>
                  <a:pt x="8210" y="11930"/>
                  <a:pt x="8225" y="11919"/>
                  <a:pt x="8215" y="11868"/>
                </a:cubicBezTo>
                <a:cubicBezTo>
                  <a:pt x="8206" y="11817"/>
                  <a:pt x="8145" y="11786"/>
                  <a:pt x="8090" y="11793"/>
                </a:cubicBezTo>
                <a:close/>
                <a:moveTo>
                  <a:pt x="2686" y="11964"/>
                </a:moveTo>
                <a:cubicBezTo>
                  <a:pt x="2529" y="11957"/>
                  <a:pt x="2495" y="11964"/>
                  <a:pt x="2495" y="12001"/>
                </a:cubicBezTo>
                <a:cubicBezTo>
                  <a:pt x="2495" y="12037"/>
                  <a:pt x="2529" y="12044"/>
                  <a:pt x="2686" y="12037"/>
                </a:cubicBezTo>
                <a:cubicBezTo>
                  <a:pt x="2791" y="12032"/>
                  <a:pt x="2878" y="12016"/>
                  <a:pt x="2878" y="12001"/>
                </a:cubicBezTo>
                <a:cubicBezTo>
                  <a:pt x="2878" y="11985"/>
                  <a:pt x="2791" y="11968"/>
                  <a:pt x="2686" y="11964"/>
                </a:cubicBezTo>
                <a:close/>
                <a:moveTo>
                  <a:pt x="11027" y="12125"/>
                </a:moveTo>
                <a:cubicBezTo>
                  <a:pt x="10993" y="12127"/>
                  <a:pt x="10966" y="12144"/>
                  <a:pt x="10978" y="12176"/>
                </a:cubicBezTo>
                <a:cubicBezTo>
                  <a:pt x="11029" y="12316"/>
                  <a:pt x="11034" y="12377"/>
                  <a:pt x="11004" y="12485"/>
                </a:cubicBezTo>
                <a:cubicBezTo>
                  <a:pt x="10969" y="12608"/>
                  <a:pt x="11007" y="12641"/>
                  <a:pt x="11096" y="12569"/>
                </a:cubicBezTo>
                <a:cubicBezTo>
                  <a:pt x="11139" y="12534"/>
                  <a:pt x="11154" y="12249"/>
                  <a:pt x="11117" y="12171"/>
                </a:cubicBezTo>
                <a:cubicBezTo>
                  <a:pt x="11102" y="12139"/>
                  <a:pt x="11060" y="12124"/>
                  <a:pt x="11027" y="12125"/>
                </a:cubicBezTo>
                <a:close/>
                <a:moveTo>
                  <a:pt x="8935" y="12126"/>
                </a:moveTo>
                <a:cubicBezTo>
                  <a:pt x="8829" y="12126"/>
                  <a:pt x="8797" y="12165"/>
                  <a:pt x="8864" y="12211"/>
                </a:cubicBezTo>
                <a:cubicBezTo>
                  <a:pt x="8897" y="12232"/>
                  <a:pt x="8917" y="12294"/>
                  <a:pt x="8917" y="12376"/>
                </a:cubicBezTo>
                <a:cubicBezTo>
                  <a:pt x="8917" y="12448"/>
                  <a:pt x="8935" y="12523"/>
                  <a:pt x="8958" y="12541"/>
                </a:cubicBezTo>
                <a:cubicBezTo>
                  <a:pt x="9013" y="12585"/>
                  <a:pt x="9159" y="12584"/>
                  <a:pt x="9159" y="12539"/>
                </a:cubicBezTo>
                <a:cubicBezTo>
                  <a:pt x="9159" y="12520"/>
                  <a:pt x="9127" y="12488"/>
                  <a:pt x="9089" y="12468"/>
                </a:cubicBezTo>
                <a:cubicBezTo>
                  <a:pt x="9034" y="12441"/>
                  <a:pt x="9019" y="12406"/>
                  <a:pt x="9023" y="12314"/>
                </a:cubicBezTo>
                <a:cubicBezTo>
                  <a:pt x="9031" y="12136"/>
                  <a:pt x="9027" y="12126"/>
                  <a:pt x="8935" y="12126"/>
                </a:cubicBezTo>
                <a:close/>
                <a:moveTo>
                  <a:pt x="9442" y="12126"/>
                </a:moveTo>
                <a:cubicBezTo>
                  <a:pt x="9403" y="12126"/>
                  <a:pt x="9353" y="12151"/>
                  <a:pt x="9334" y="12181"/>
                </a:cubicBezTo>
                <a:cubicBezTo>
                  <a:pt x="9286" y="12253"/>
                  <a:pt x="9288" y="12443"/>
                  <a:pt x="9338" y="12531"/>
                </a:cubicBezTo>
                <a:cubicBezTo>
                  <a:pt x="9361" y="12572"/>
                  <a:pt x="9408" y="12603"/>
                  <a:pt x="9447" y="12603"/>
                </a:cubicBezTo>
                <a:cubicBezTo>
                  <a:pt x="9511" y="12603"/>
                  <a:pt x="9511" y="12598"/>
                  <a:pt x="9458" y="12533"/>
                </a:cubicBezTo>
                <a:cubicBezTo>
                  <a:pt x="9427" y="12495"/>
                  <a:pt x="9402" y="12419"/>
                  <a:pt x="9402" y="12364"/>
                </a:cubicBezTo>
                <a:cubicBezTo>
                  <a:pt x="9402" y="12309"/>
                  <a:pt x="9427" y="12234"/>
                  <a:pt x="9458" y="12196"/>
                </a:cubicBezTo>
                <a:cubicBezTo>
                  <a:pt x="9511" y="12130"/>
                  <a:pt x="9511" y="12126"/>
                  <a:pt x="9442" y="12126"/>
                </a:cubicBezTo>
                <a:close/>
                <a:moveTo>
                  <a:pt x="13680" y="12128"/>
                </a:moveTo>
                <a:cubicBezTo>
                  <a:pt x="13642" y="12127"/>
                  <a:pt x="13582" y="12154"/>
                  <a:pt x="13502" y="12209"/>
                </a:cubicBezTo>
                <a:cubicBezTo>
                  <a:pt x="13389" y="12287"/>
                  <a:pt x="13388" y="12290"/>
                  <a:pt x="13460" y="12320"/>
                </a:cubicBezTo>
                <a:cubicBezTo>
                  <a:pt x="13516" y="12345"/>
                  <a:pt x="13533" y="12379"/>
                  <a:pt x="13533" y="12465"/>
                </a:cubicBezTo>
                <a:cubicBezTo>
                  <a:pt x="13533" y="12607"/>
                  <a:pt x="13614" y="12602"/>
                  <a:pt x="13630" y="12460"/>
                </a:cubicBezTo>
                <a:cubicBezTo>
                  <a:pt x="13635" y="12407"/>
                  <a:pt x="13661" y="12352"/>
                  <a:pt x="13685" y="12336"/>
                </a:cubicBezTo>
                <a:cubicBezTo>
                  <a:pt x="13710" y="12321"/>
                  <a:pt x="13731" y="12268"/>
                  <a:pt x="13733" y="12218"/>
                </a:cubicBezTo>
                <a:cubicBezTo>
                  <a:pt x="13735" y="12160"/>
                  <a:pt x="13718" y="12129"/>
                  <a:pt x="13680" y="12128"/>
                </a:cubicBezTo>
                <a:close/>
                <a:moveTo>
                  <a:pt x="3019" y="12129"/>
                </a:moveTo>
                <a:cubicBezTo>
                  <a:pt x="2996" y="12124"/>
                  <a:pt x="2975" y="12136"/>
                  <a:pt x="2962" y="12169"/>
                </a:cubicBezTo>
                <a:cubicBezTo>
                  <a:pt x="2910" y="12304"/>
                  <a:pt x="2910" y="12304"/>
                  <a:pt x="2869" y="12271"/>
                </a:cubicBezTo>
                <a:cubicBezTo>
                  <a:pt x="2796" y="12213"/>
                  <a:pt x="2637" y="12233"/>
                  <a:pt x="2544" y="12313"/>
                </a:cubicBezTo>
                <a:cubicBezTo>
                  <a:pt x="2458" y="12389"/>
                  <a:pt x="2458" y="12389"/>
                  <a:pt x="2438" y="12328"/>
                </a:cubicBezTo>
                <a:cubicBezTo>
                  <a:pt x="2403" y="12221"/>
                  <a:pt x="2132" y="12204"/>
                  <a:pt x="2129" y="12309"/>
                </a:cubicBezTo>
                <a:cubicBezTo>
                  <a:pt x="2126" y="12374"/>
                  <a:pt x="2055" y="12518"/>
                  <a:pt x="2025" y="12518"/>
                </a:cubicBezTo>
                <a:cubicBezTo>
                  <a:pt x="1888" y="12518"/>
                  <a:pt x="1815" y="12357"/>
                  <a:pt x="1940" y="12330"/>
                </a:cubicBezTo>
                <a:cubicBezTo>
                  <a:pt x="2020" y="12313"/>
                  <a:pt x="2035" y="12239"/>
                  <a:pt x="1959" y="12239"/>
                </a:cubicBezTo>
                <a:cubicBezTo>
                  <a:pt x="1931" y="12239"/>
                  <a:pt x="1893" y="12216"/>
                  <a:pt x="1875" y="12190"/>
                </a:cubicBezTo>
                <a:cubicBezTo>
                  <a:pt x="1844" y="12145"/>
                  <a:pt x="1834" y="12146"/>
                  <a:pt x="1752" y="12208"/>
                </a:cubicBezTo>
                <a:cubicBezTo>
                  <a:pt x="1672" y="12269"/>
                  <a:pt x="1667" y="12281"/>
                  <a:pt x="1714" y="12322"/>
                </a:cubicBezTo>
                <a:cubicBezTo>
                  <a:pt x="1742" y="12348"/>
                  <a:pt x="1766" y="12396"/>
                  <a:pt x="1766" y="12428"/>
                </a:cubicBezTo>
                <a:cubicBezTo>
                  <a:pt x="1766" y="12460"/>
                  <a:pt x="1776" y="12506"/>
                  <a:pt x="1788" y="12530"/>
                </a:cubicBezTo>
                <a:cubicBezTo>
                  <a:pt x="1811" y="12580"/>
                  <a:pt x="1991" y="12592"/>
                  <a:pt x="2026" y="12546"/>
                </a:cubicBezTo>
                <a:cubicBezTo>
                  <a:pt x="2041" y="12528"/>
                  <a:pt x="2070" y="12528"/>
                  <a:pt x="2113" y="12546"/>
                </a:cubicBezTo>
                <a:cubicBezTo>
                  <a:pt x="2211" y="12588"/>
                  <a:pt x="2411" y="12580"/>
                  <a:pt x="2461" y="12531"/>
                </a:cubicBezTo>
                <a:cubicBezTo>
                  <a:pt x="2500" y="12493"/>
                  <a:pt x="2512" y="12493"/>
                  <a:pt x="2564" y="12531"/>
                </a:cubicBezTo>
                <a:cubicBezTo>
                  <a:pt x="2633" y="12582"/>
                  <a:pt x="2812" y="12588"/>
                  <a:pt x="2869" y="12542"/>
                </a:cubicBezTo>
                <a:cubicBezTo>
                  <a:pt x="2899" y="12517"/>
                  <a:pt x="2921" y="12519"/>
                  <a:pt x="2962" y="12546"/>
                </a:cubicBezTo>
                <a:cubicBezTo>
                  <a:pt x="3008" y="12576"/>
                  <a:pt x="3029" y="12574"/>
                  <a:pt x="3085" y="12532"/>
                </a:cubicBezTo>
                <a:cubicBezTo>
                  <a:pt x="3148" y="12487"/>
                  <a:pt x="3155" y="12487"/>
                  <a:pt x="3175" y="12529"/>
                </a:cubicBezTo>
                <a:cubicBezTo>
                  <a:pt x="3200" y="12583"/>
                  <a:pt x="3293" y="12590"/>
                  <a:pt x="3293" y="12538"/>
                </a:cubicBezTo>
                <a:cubicBezTo>
                  <a:pt x="3293" y="12519"/>
                  <a:pt x="3268" y="12474"/>
                  <a:pt x="3238" y="12439"/>
                </a:cubicBezTo>
                <a:cubicBezTo>
                  <a:pt x="3187" y="12380"/>
                  <a:pt x="3187" y="12371"/>
                  <a:pt x="3238" y="12326"/>
                </a:cubicBezTo>
                <a:cubicBezTo>
                  <a:pt x="3317" y="12255"/>
                  <a:pt x="3307" y="12230"/>
                  <a:pt x="3206" y="12250"/>
                </a:cubicBezTo>
                <a:cubicBezTo>
                  <a:pt x="3135" y="12265"/>
                  <a:pt x="3113" y="12255"/>
                  <a:pt x="3085" y="12197"/>
                </a:cubicBezTo>
                <a:cubicBezTo>
                  <a:pt x="3067" y="12158"/>
                  <a:pt x="3042" y="12134"/>
                  <a:pt x="3019" y="12129"/>
                </a:cubicBezTo>
                <a:close/>
                <a:moveTo>
                  <a:pt x="4284" y="12129"/>
                </a:moveTo>
                <a:cubicBezTo>
                  <a:pt x="4248" y="12116"/>
                  <a:pt x="4231" y="12190"/>
                  <a:pt x="4231" y="12353"/>
                </a:cubicBezTo>
                <a:cubicBezTo>
                  <a:pt x="4231" y="12522"/>
                  <a:pt x="4242" y="12576"/>
                  <a:pt x="4274" y="12567"/>
                </a:cubicBezTo>
                <a:cubicBezTo>
                  <a:pt x="4298" y="12561"/>
                  <a:pt x="4325" y="12509"/>
                  <a:pt x="4334" y="12452"/>
                </a:cubicBezTo>
                <a:cubicBezTo>
                  <a:pt x="4358" y="12309"/>
                  <a:pt x="4419" y="12311"/>
                  <a:pt x="4432" y="12456"/>
                </a:cubicBezTo>
                <a:cubicBezTo>
                  <a:pt x="4443" y="12579"/>
                  <a:pt x="4466" y="12597"/>
                  <a:pt x="4535" y="12542"/>
                </a:cubicBezTo>
                <a:cubicBezTo>
                  <a:pt x="4565" y="12517"/>
                  <a:pt x="4587" y="12518"/>
                  <a:pt x="4626" y="12544"/>
                </a:cubicBezTo>
                <a:cubicBezTo>
                  <a:pt x="4654" y="12562"/>
                  <a:pt x="4736" y="12574"/>
                  <a:pt x="4809" y="12569"/>
                </a:cubicBezTo>
                <a:cubicBezTo>
                  <a:pt x="4938" y="12561"/>
                  <a:pt x="4942" y="12557"/>
                  <a:pt x="4953" y="12439"/>
                </a:cubicBezTo>
                <a:cubicBezTo>
                  <a:pt x="4966" y="12290"/>
                  <a:pt x="4914" y="12233"/>
                  <a:pt x="4772" y="12244"/>
                </a:cubicBezTo>
                <a:cubicBezTo>
                  <a:pt x="4683" y="12251"/>
                  <a:pt x="4661" y="12267"/>
                  <a:pt x="4647" y="12336"/>
                </a:cubicBezTo>
                <a:cubicBezTo>
                  <a:pt x="4626" y="12434"/>
                  <a:pt x="4568" y="12439"/>
                  <a:pt x="4541" y="12345"/>
                </a:cubicBezTo>
                <a:cubicBezTo>
                  <a:pt x="4531" y="12310"/>
                  <a:pt x="4485" y="12266"/>
                  <a:pt x="4440" y="12248"/>
                </a:cubicBezTo>
                <a:cubicBezTo>
                  <a:pt x="4394" y="12229"/>
                  <a:pt x="4343" y="12194"/>
                  <a:pt x="4327" y="12170"/>
                </a:cubicBezTo>
                <a:cubicBezTo>
                  <a:pt x="4310" y="12147"/>
                  <a:pt x="4296" y="12133"/>
                  <a:pt x="4284" y="12129"/>
                </a:cubicBezTo>
                <a:close/>
                <a:moveTo>
                  <a:pt x="17450" y="12132"/>
                </a:moveTo>
                <a:cubicBezTo>
                  <a:pt x="17419" y="12128"/>
                  <a:pt x="17345" y="12157"/>
                  <a:pt x="17284" y="12198"/>
                </a:cubicBezTo>
                <a:cubicBezTo>
                  <a:pt x="17184" y="12267"/>
                  <a:pt x="17179" y="12278"/>
                  <a:pt x="17228" y="12321"/>
                </a:cubicBezTo>
                <a:cubicBezTo>
                  <a:pt x="17257" y="12348"/>
                  <a:pt x="17281" y="12407"/>
                  <a:pt x="17281" y="12453"/>
                </a:cubicBezTo>
                <a:cubicBezTo>
                  <a:pt x="17281" y="12499"/>
                  <a:pt x="17292" y="12546"/>
                  <a:pt x="17305" y="12557"/>
                </a:cubicBezTo>
                <a:cubicBezTo>
                  <a:pt x="17354" y="12597"/>
                  <a:pt x="17403" y="12553"/>
                  <a:pt x="17413" y="12460"/>
                </a:cubicBezTo>
                <a:cubicBezTo>
                  <a:pt x="17419" y="12407"/>
                  <a:pt x="17445" y="12351"/>
                  <a:pt x="17472" y="12335"/>
                </a:cubicBezTo>
                <a:cubicBezTo>
                  <a:pt x="17537" y="12294"/>
                  <a:pt x="17521" y="12144"/>
                  <a:pt x="17450" y="12132"/>
                </a:cubicBezTo>
                <a:close/>
                <a:moveTo>
                  <a:pt x="16634" y="12134"/>
                </a:moveTo>
                <a:cubicBezTo>
                  <a:pt x="16613" y="12128"/>
                  <a:pt x="16587" y="12150"/>
                  <a:pt x="16577" y="12182"/>
                </a:cubicBezTo>
                <a:cubicBezTo>
                  <a:pt x="16567" y="12213"/>
                  <a:pt x="16531" y="12239"/>
                  <a:pt x="16497" y="12239"/>
                </a:cubicBezTo>
                <a:cubicBezTo>
                  <a:pt x="16464" y="12239"/>
                  <a:pt x="16407" y="12259"/>
                  <a:pt x="16372" y="12284"/>
                </a:cubicBezTo>
                <a:cubicBezTo>
                  <a:pt x="16313" y="12328"/>
                  <a:pt x="16305" y="12328"/>
                  <a:pt x="16246" y="12284"/>
                </a:cubicBezTo>
                <a:cubicBezTo>
                  <a:pt x="16050" y="12142"/>
                  <a:pt x="15827" y="12335"/>
                  <a:pt x="15982" y="12514"/>
                </a:cubicBezTo>
                <a:cubicBezTo>
                  <a:pt x="16059" y="12602"/>
                  <a:pt x="16257" y="12591"/>
                  <a:pt x="16257" y="12498"/>
                </a:cubicBezTo>
                <a:cubicBezTo>
                  <a:pt x="16257" y="12410"/>
                  <a:pt x="16317" y="12413"/>
                  <a:pt x="16372" y="12502"/>
                </a:cubicBezTo>
                <a:cubicBezTo>
                  <a:pt x="16412" y="12567"/>
                  <a:pt x="16437" y="12576"/>
                  <a:pt x="16546" y="12569"/>
                </a:cubicBezTo>
                <a:lnTo>
                  <a:pt x="16674" y="12560"/>
                </a:lnTo>
                <a:lnTo>
                  <a:pt x="16674" y="12353"/>
                </a:lnTo>
                <a:cubicBezTo>
                  <a:pt x="16674" y="12224"/>
                  <a:pt x="16659" y="12141"/>
                  <a:pt x="16634" y="12134"/>
                </a:cubicBezTo>
                <a:close/>
                <a:moveTo>
                  <a:pt x="1403" y="12145"/>
                </a:moveTo>
                <a:cubicBezTo>
                  <a:pt x="1347" y="12150"/>
                  <a:pt x="1293" y="12165"/>
                  <a:pt x="1275" y="12188"/>
                </a:cubicBezTo>
                <a:cubicBezTo>
                  <a:pt x="1208" y="12274"/>
                  <a:pt x="1244" y="12353"/>
                  <a:pt x="1370" y="12395"/>
                </a:cubicBezTo>
                <a:cubicBezTo>
                  <a:pt x="1519" y="12446"/>
                  <a:pt x="1510" y="12508"/>
                  <a:pt x="1356" y="12495"/>
                </a:cubicBezTo>
                <a:cubicBezTo>
                  <a:pt x="1253" y="12487"/>
                  <a:pt x="1215" y="12513"/>
                  <a:pt x="1268" y="12556"/>
                </a:cubicBezTo>
                <a:cubicBezTo>
                  <a:pt x="1311" y="12590"/>
                  <a:pt x="1514" y="12575"/>
                  <a:pt x="1556" y="12534"/>
                </a:cubicBezTo>
                <a:cubicBezTo>
                  <a:pt x="1622" y="12469"/>
                  <a:pt x="1585" y="12368"/>
                  <a:pt x="1480" y="12328"/>
                </a:cubicBezTo>
                <a:cubicBezTo>
                  <a:pt x="1369" y="12285"/>
                  <a:pt x="1384" y="12239"/>
                  <a:pt x="1508" y="12239"/>
                </a:cubicBezTo>
                <a:cubicBezTo>
                  <a:pt x="1600" y="12239"/>
                  <a:pt x="1618" y="12205"/>
                  <a:pt x="1549" y="12162"/>
                </a:cubicBezTo>
                <a:cubicBezTo>
                  <a:pt x="1520" y="12144"/>
                  <a:pt x="1460" y="12140"/>
                  <a:pt x="1403" y="12145"/>
                </a:cubicBezTo>
                <a:close/>
                <a:moveTo>
                  <a:pt x="10610" y="12148"/>
                </a:moveTo>
                <a:lnTo>
                  <a:pt x="10536" y="12208"/>
                </a:lnTo>
                <a:cubicBezTo>
                  <a:pt x="10473" y="12258"/>
                  <a:pt x="10469" y="12276"/>
                  <a:pt x="10505" y="12322"/>
                </a:cubicBezTo>
                <a:cubicBezTo>
                  <a:pt x="10529" y="12353"/>
                  <a:pt x="10547" y="12407"/>
                  <a:pt x="10547" y="12443"/>
                </a:cubicBezTo>
                <a:cubicBezTo>
                  <a:pt x="10547" y="12478"/>
                  <a:pt x="10566" y="12523"/>
                  <a:pt x="10589" y="12541"/>
                </a:cubicBezTo>
                <a:cubicBezTo>
                  <a:pt x="10634" y="12577"/>
                  <a:pt x="10765" y="12586"/>
                  <a:pt x="10802" y="12556"/>
                </a:cubicBezTo>
                <a:cubicBezTo>
                  <a:pt x="10815" y="12546"/>
                  <a:pt x="10793" y="12519"/>
                  <a:pt x="10755" y="12498"/>
                </a:cubicBezTo>
                <a:cubicBezTo>
                  <a:pt x="10666" y="12447"/>
                  <a:pt x="10668" y="12368"/>
                  <a:pt x="10759" y="12319"/>
                </a:cubicBezTo>
                <a:cubicBezTo>
                  <a:pt x="10830" y="12281"/>
                  <a:pt x="10828" y="12279"/>
                  <a:pt x="10720" y="12214"/>
                </a:cubicBezTo>
                <a:lnTo>
                  <a:pt x="10610" y="12148"/>
                </a:lnTo>
                <a:close/>
                <a:moveTo>
                  <a:pt x="1072" y="12151"/>
                </a:moveTo>
                <a:cubicBezTo>
                  <a:pt x="1044" y="12157"/>
                  <a:pt x="977" y="12160"/>
                  <a:pt x="924" y="12158"/>
                </a:cubicBezTo>
                <a:cubicBezTo>
                  <a:pt x="846" y="12154"/>
                  <a:pt x="829" y="12165"/>
                  <a:pt x="829" y="12219"/>
                </a:cubicBezTo>
                <a:cubicBezTo>
                  <a:pt x="829" y="12256"/>
                  <a:pt x="837" y="12292"/>
                  <a:pt x="847" y="12300"/>
                </a:cubicBezTo>
                <a:cubicBezTo>
                  <a:pt x="857" y="12308"/>
                  <a:pt x="928" y="12315"/>
                  <a:pt x="1005" y="12315"/>
                </a:cubicBezTo>
                <a:cubicBezTo>
                  <a:pt x="1140" y="12315"/>
                  <a:pt x="1145" y="12312"/>
                  <a:pt x="1135" y="12227"/>
                </a:cubicBezTo>
                <a:cubicBezTo>
                  <a:pt x="1127" y="12166"/>
                  <a:pt x="1109" y="12143"/>
                  <a:pt x="1072" y="12151"/>
                </a:cubicBezTo>
                <a:close/>
                <a:moveTo>
                  <a:pt x="11354" y="12153"/>
                </a:moveTo>
                <a:cubicBezTo>
                  <a:pt x="11320" y="12151"/>
                  <a:pt x="11300" y="12231"/>
                  <a:pt x="11323" y="12279"/>
                </a:cubicBezTo>
                <a:cubicBezTo>
                  <a:pt x="11333" y="12301"/>
                  <a:pt x="11394" y="12317"/>
                  <a:pt x="11465" y="12317"/>
                </a:cubicBezTo>
                <a:cubicBezTo>
                  <a:pt x="11579" y="12317"/>
                  <a:pt x="11588" y="12310"/>
                  <a:pt x="11588" y="12235"/>
                </a:cubicBezTo>
                <a:cubicBezTo>
                  <a:pt x="11588" y="12164"/>
                  <a:pt x="11577" y="12154"/>
                  <a:pt x="11485" y="12154"/>
                </a:cubicBezTo>
                <a:cubicBezTo>
                  <a:pt x="11428" y="12154"/>
                  <a:pt x="11369" y="12154"/>
                  <a:pt x="11354" y="12153"/>
                </a:cubicBezTo>
                <a:close/>
                <a:moveTo>
                  <a:pt x="9778" y="12154"/>
                </a:moveTo>
                <a:cubicBezTo>
                  <a:pt x="9756" y="12154"/>
                  <a:pt x="9748" y="12163"/>
                  <a:pt x="9760" y="12173"/>
                </a:cubicBezTo>
                <a:cubicBezTo>
                  <a:pt x="9773" y="12183"/>
                  <a:pt x="9760" y="12213"/>
                  <a:pt x="9731" y="12239"/>
                </a:cubicBezTo>
                <a:cubicBezTo>
                  <a:pt x="9683" y="12281"/>
                  <a:pt x="9684" y="12290"/>
                  <a:pt x="9731" y="12322"/>
                </a:cubicBezTo>
                <a:cubicBezTo>
                  <a:pt x="9798" y="12367"/>
                  <a:pt x="9799" y="12445"/>
                  <a:pt x="9732" y="12490"/>
                </a:cubicBezTo>
                <a:cubicBezTo>
                  <a:pt x="9703" y="12509"/>
                  <a:pt x="9680" y="12536"/>
                  <a:pt x="9680" y="12550"/>
                </a:cubicBezTo>
                <a:cubicBezTo>
                  <a:pt x="9680" y="12584"/>
                  <a:pt x="9983" y="12581"/>
                  <a:pt x="10010" y="12546"/>
                </a:cubicBezTo>
                <a:cubicBezTo>
                  <a:pt x="10021" y="12531"/>
                  <a:pt x="10015" y="12517"/>
                  <a:pt x="9994" y="12515"/>
                </a:cubicBezTo>
                <a:cubicBezTo>
                  <a:pt x="9974" y="12513"/>
                  <a:pt x="9938" y="12510"/>
                  <a:pt x="9914" y="12508"/>
                </a:cubicBezTo>
                <a:cubicBezTo>
                  <a:pt x="9885" y="12505"/>
                  <a:pt x="9870" y="12447"/>
                  <a:pt x="9868" y="12329"/>
                </a:cubicBezTo>
                <a:cubicBezTo>
                  <a:pt x="9867" y="12233"/>
                  <a:pt x="9855" y="12154"/>
                  <a:pt x="9842" y="12154"/>
                </a:cubicBezTo>
                <a:cubicBezTo>
                  <a:pt x="9829" y="12154"/>
                  <a:pt x="9800" y="12154"/>
                  <a:pt x="9778" y="12154"/>
                </a:cubicBezTo>
                <a:close/>
                <a:moveTo>
                  <a:pt x="5099" y="12234"/>
                </a:moveTo>
                <a:lnTo>
                  <a:pt x="5099" y="12386"/>
                </a:lnTo>
                <a:cubicBezTo>
                  <a:pt x="5099" y="12469"/>
                  <a:pt x="5109" y="12546"/>
                  <a:pt x="5122" y="12557"/>
                </a:cubicBezTo>
                <a:cubicBezTo>
                  <a:pt x="5173" y="12598"/>
                  <a:pt x="5220" y="12552"/>
                  <a:pt x="5237" y="12447"/>
                </a:cubicBezTo>
                <a:cubicBezTo>
                  <a:pt x="5253" y="12347"/>
                  <a:pt x="5264" y="12338"/>
                  <a:pt x="5366" y="12334"/>
                </a:cubicBezTo>
                <a:cubicBezTo>
                  <a:pt x="5520" y="12328"/>
                  <a:pt x="5577" y="12387"/>
                  <a:pt x="5474" y="12445"/>
                </a:cubicBezTo>
                <a:cubicBezTo>
                  <a:pt x="5419" y="12476"/>
                  <a:pt x="5407" y="12499"/>
                  <a:pt x="5433" y="12520"/>
                </a:cubicBezTo>
                <a:cubicBezTo>
                  <a:pt x="5475" y="12554"/>
                  <a:pt x="5809" y="12424"/>
                  <a:pt x="5809" y="12374"/>
                </a:cubicBezTo>
                <a:cubicBezTo>
                  <a:pt x="5809" y="12328"/>
                  <a:pt x="5551" y="12262"/>
                  <a:pt x="5315" y="12248"/>
                </a:cubicBezTo>
                <a:lnTo>
                  <a:pt x="5099" y="12234"/>
                </a:lnTo>
                <a:close/>
                <a:moveTo>
                  <a:pt x="6032" y="12239"/>
                </a:moveTo>
                <a:cubicBezTo>
                  <a:pt x="5985" y="12239"/>
                  <a:pt x="5966" y="12258"/>
                  <a:pt x="5966" y="12306"/>
                </a:cubicBezTo>
                <a:cubicBezTo>
                  <a:pt x="5966" y="12344"/>
                  <a:pt x="5982" y="12384"/>
                  <a:pt x="6003" y="12394"/>
                </a:cubicBezTo>
                <a:cubicBezTo>
                  <a:pt x="6030" y="12408"/>
                  <a:pt x="6030" y="12422"/>
                  <a:pt x="6003" y="12444"/>
                </a:cubicBezTo>
                <a:cubicBezTo>
                  <a:pt x="5982" y="12460"/>
                  <a:pt x="5966" y="12497"/>
                  <a:pt x="5966" y="12524"/>
                </a:cubicBezTo>
                <a:cubicBezTo>
                  <a:pt x="5966" y="12555"/>
                  <a:pt x="5991" y="12574"/>
                  <a:pt x="6032" y="12574"/>
                </a:cubicBezTo>
                <a:cubicBezTo>
                  <a:pt x="6089" y="12574"/>
                  <a:pt x="6098" y="12553"/>
                  <a:pt x="6098" y="12407"/>
                </a:cubicBezTo>
                <a:cubicBezTo>
                  <a:pt x="6098" y="12260"/>
                  <a:pt x="6089" y="12239"/>
                  <a:pt x="6032" y="12239"/>
                </a:cubicBezTo>
                <a:close/>
                <a:moveTo>
                  <a:pt x="7703" y="12239"/>
                </a:moveTo>
                <a:cubicBezTo>
                  <a:pt x="7627" y="12239"/>
                  <a:pt x="7553" y="12256"/>
                  <a:pt x="7527" y="12281"/>
                </a:cubicBezTo>
                <a:cubicBezTo>
                  <a:pt x="7488" y="12319"/>
                  <a:pt x="7477" y="12319"/>
                  <a:pt x="7422" y="12279"/>
                </a:cubicBezTo>
                <a:cubicBezTo>
                  <a:pt x="7388" y="12254"/>
                  <a:pt x="7318" y="12238"/>
                  <a:pt x="7265" y="12243"/>
                </a:cubicBezTo>
                <a:cubicBezTo>
                  <a:pt x="7184" y="12251"/>
                  <a:pt x="7164" y="12272"/>
                  <a:pt x="7129" y="12385"/>
                </a:cubicBezTo>
                <a:cubicBezTo>
                  <a:pt x="7100" y="12476"/>
                  <a:pt x="7099" y="12525"/>
                  <a:pt x="7124" y="12545"/>
                </a:cubicBezTo>
                <a:cubicBezTo>
                  <a:pt x="7173" y="12585"/>
                  <a:pt x="7400" y="12582"/>
                  <a:pt x="7451" y="12541"/>
                </a:cubicBezTo>
                <a:cubicBezTo>
                  <a:pt x="7484" y="12515"/>
                  <a:pt x="7503" y="12515"/>
                  <a:pt x="7535" y="12541"/>
                </a:cubicBezTo>
                <a:cubicBezTo>
                  <a:pt x="7615" y="12606"/>
                  <a:pt x="7662" y="12577"/>
                  <a:pt x="7673" y="12456"/>
                </a:cubicBezTo>
                <a:cubicBezTo>
                  <a:pt x="7686" y="12311"/>
                  <a:pt x="7746" y="12309"/>
                  <a:pt x="7770" y="12452"/>
                </a:cubicBezTo>
                <a:cubicBezTo>
                  <a:pt x="7780" y="12509"/>
                  <a:pt x="7805" y="12561"/>
                  <a:pt x="7827" y="12567"/>
                </a:cubicBezTo>
                <a:cubicBezTo>
                  <a:pt x="7881" y="12581"/>
                  <a:pt x="7908" y="12410"/>
                  <a:pt x="7867" y="12315"/>
                </a:cubicBezTo>
                <a:cubicBezTo>
                  <a:pt x="7839" y="12249"/>
                  <a:pt x="7815" y="12239"/>
                  <a:pt x="7703" y="12239"/>
                </a:cubicBezTo>
                <a:close/>
                <a:moveTo>
                  <a:pt x="10214" y="12239"/>
                </a:moveTo>
                <a:cubicBezTo>
                  <a:pt x="10104" y="12239"/>
                  <a:pt x="10102" y="12240"/>
                  <a:pt x="10090" y="12395"/>
                </a:cubicBezTo>
                <a:cubicBezTo>
                  <a:pt x="10084" y="12481"/>
                  <a:pt x="10085" y="12557"/>
                  <a:pt x="10093" y="12564"/>
                </a:cubicBezTo>
                <a:cubicBezTo>
                  <a:pt x="10135" y="12597"/>
                  <a:pt x="10185" y="12545"/>
                  <a:pt x="10200" y="12452"/>
                </a:cubicBezTo>
                <a:cubicBezTo>
                  <a:pt x="10224" y="12309"/>
                  <a:pt x="10285" y="12311"/>
                  <a:pt x="10298" y="12456"/>
                </a:cubicBezTo>
                <a:cubicBezTo>
                  <a:pt x="10305" y="12537"/>
                  <a:pt x="10324" y="12574"/>
                  <a:pt x="10358" y="12574"/>
                </a:cubicBezTo>
                <a:cubicBezTo>
                  <a:pt x="10395" y="12574"/>
                  <a:pt x="10408" y="12538"/>
                  <a:pt x="10408" y="12440"/>
                </a:cubicBezTo>
                <a:cubicBezTo>
                  <a:pt x="10408" y="12282"/>
                  <a:pt x="10367" y="12239"/>
                  <a:pt x="10214" y="12239"/>
                </a:cubicBezTo>
                <a:close/>
                <a:moveTo>
                  <a:pt x="14007" y="12239"/>
                </a:moveTo>
                <a:cubicBezTo>
                  <a:pt x="13848" y="12239"/>
                  <a:pt x="13761" y="12391"/>
                  <a:pt x="13846" y="12520"/>
                </a:cubicBezTo>
                <a:cubicBezTo>
                  <a:pt x="13872" y="12559"/>
                  <a:pt x="13919" y="12574"/>
                  <a:pt x="14015" y="12574"/>
                </a:cubicBezTo>
                <a:cubicBezTo>
                  <a:pt x="14145" y="12574"/>
                  <a:pt x="14148" y="12572"/>
                  <a:pt x="14167" y="12456"/>
                </a:cubicBezTo>
                <a:cubicBezTo>
                  <a:pt x="14190" y="12323"/>
                  <a:pt x="14128" y="12239"/>
                  <a:pt x="14007" y="12239"/>
                </a:cubicBezTo>
                <a:close/>
                <a:moveTo>
                  <a:pt x="14851" y="12239"/>
                </a:moveTo>
                <a:cubicBezTo>
                  <a:pt x="14799" y="12239"/>
                  <a:pt x="14735" y="12258"/>
                  <a:pt x="14710" y="12283"/>
                </a:cubicBezTo>
                <a:cubicBezTo>
                  <a:pt x="14668" y="12323"/>
                  <a:pt x="14660" y="12323"/>
                  <a:pt x="14623" y="12282"/>
                </a:cubicBezTo>
                <a:cubicBezTo>
                  <a:pt x="14594" y="12251"/>
                  <a:pt x="14540" y="12239"/>
                  <a:pt x="14447" y="12245"/>
                </a:cubicBezTo>
                <a:lnTo>
                  <a:pt x="14313" y="12254"/>
                </a:lnTo>
                <a:lnTo>
                  <a:pt x="14313" y="12405"/>
                </a:lnTo>
                <a:cubicBezTo>
                  <a:pt x="14313" y="12501"/>
                  <a:pt x="14329" y="12560"/>
                  <a:pt x="14357" y="12567"/>
                </a:cubicBezTo>
                <a:cubicBezTo>
                  <a:pt x="14386" y="12575"/>
                  <a:pt x="14400" y="12547"/>
                  <a:pt x="14400" y="12482"/>
                </a:cubicBezTo>
                <a:cubicBezTo>
                  <a:pt x="14400" y="12356"/>
                  <a:pt x="14475" y="12303"/>
                  <a:pt x="14592" y="12346"/>
                </a:cubicBezTo>
                <a:cubicBezTo>
                  <a:pt x="14655" y="12369"/>
                  <a:pt x="14678" y="12399"/>
                  <a:pt x="14678" y="12458"/>
                </a:cubicBezTo>
                <a:cubicBezTo>
                  <a:pt x="14678" y="12507"/>
                  <a:pt x="14700" y="12548"/>
                  <a:pt x="14732" y="12558"/>
                </a:cubicBezTo>
                <a:cubicBezTo>
                  <a:pt x="14822" y="12585"/>
                  <a:pt x="14973" y="12577"/>
                  <a:pt x="15017" y="12542"/>
                </a:cubicBezTo>
                <a:cubicBezTo>
                  <a:pt x="15047" y="12517"/>
                  <a:pt x="15069" y="12519"/>
                  <a:pt x="15110" y="12546"/>
                </a:cubicBezTo>
                <a:cubicBezTo>
                  <a:pt x="15155" y="12576"/>
                  <a:pt x="15177" y="12574"/>
                  <a:pt x="15233" y="12532"/>
                </a:cubicBezTo>
                <a:cubicBezTo>
                  <a:pt x="15295" y="12487"/>
                  <a:pt x="15303" y="12487"/>
                  <a:pt x="15323" y="12529"/>
                </a:cubicBezTo>
                <a:cubicBezTo>
                  <a:pt x="15354" y="12595"/>
                  <a:pt x="15404" y="12584"/>
                  <a:pt x="15442" y="12502"/>
                </a:cubicBezTo>
                <a:cubicBezTo>
                  <a:pt x="15476" y="12432"/>
                  <a:pt x="15546" y="12431"/>
                  <a:pt x="15546" y="12501"/>
                </a:cubicBezTo>
                <a:cubicBezTo>
                  <a:pt x="15546" y="12521"/>
                  <a:pt x="15580" y="12551"/>
                  <a:pt x="15623" y="12567"/>
                </a:cubicBezTo>
                <a:cubicBezTo>
                  <a:pt x="15707" y="12597"/>
                  <a:pt x="15829" y="12575"/>
                  <a:pt x="15849" y="12525"/>
                </a:cubicBezTo>
                <a:cubicBezTo>
                  <a:pt x="15856" y="12509"/>
                  <a:pt x="15818" y="12491"/>
                  <a:pt x="15765" y="12486"/>
                </a:cubicBezTo>
                <a:cubicBezTo>
                  <a:pt x="15687" y="12478"/>
                  <a:pt x="15667" y="12463"/>
                  <a:pt x="15667" y="12407"/>
                </a:cubicBezTo>
                <a:cubicBezTo>
                  <a:pt x="15667" y="12351"/>
                  <a:pt x="15684" y="12337"/>
                  <a:pt x="15754" y="12336"/>
                </a:cubicBezTo>
                <a:cubicBezTo>
                  <a:pt x="15807" y="12336"/>
                  <a:pt x="15841" y="12320"/>
                  <a:pt x="15841" y="12294"/>
                </a:cubicBezTo>
                <a:cubicBezTo>
                  <a:pt x="15841" y="12265"/>
                  <a:pt x="15803" y="12253"/>
                  <a:pt x="15720" y="12253"/>
                </a:cubicBezTo>
                <a:cubicBezTo>
                  <a:pt x="15629" y="12253"/>
                  <a:pt x="15590" y="12268"/>
                  <a:pt x="15560" y="12317"/>
                </a:cubicBezTo>
                <a:cubicBezTo>
                  <a:pt x="15538" y="12353"/>
                  <a:pt x="15508" y="12382"/>
                  <a:pt x="15493" y="12382"/>
                </a:cubicBezTo>
                <a:cubicBezTo>
                  <a:pt x="15479" y="12382"/>
                  <a:pt x="15449" y="12353"/>
                  <a:pt x="15427" y="12317"/>
                </a:cubicBezTo>
                <a:cubicBezTo>
                  <a:pt x="15376" y="12234"/>
                  <a:pt x="15145" y="12210"/>
                  <a:pt x="15081" y="12281"/>
                </a:cubicBezTo>
                <a:cubicBezTo>
                  <a:pt x="15043" y="12323"/>
                  <a:pt x="15034" y="12323"/>
                  <a:pt x="14993" y="12283"/>
                </a:cubicBezTo>
                <a:cubicBezTo>
                  <a:pt x="14967" y="12258"/>
                  <a:pt x="14904" y="12239"/>
                  <a:pt x="14851" y="12239"/>
                </a:cubicBezTo>
                <a:close/>
                <a:moveTo>
                  <a:pt x="19037" y="12239"/>
                </a:moveTo>
                <a:cubicBezTo>
                  <a:pt x="18968" y="12239"/>
                  <a:pt x="18938" y="12283"/>
                  <a:pt x="18964" y="12350"/>
                </a:cubicBezTo>
                <a:cubicBezTo>
                  <a:pt x="18990" y="12417"/>
                  <a:pt x="19027" y="12421"/>
                  <a:pt x="19085" y="12364"/>
                </a:cubicBezTo>
                <a:cubicBezTo>
                  <a:pt x="19137" y="12314"/>
                  <a:pt x="19108" y="12239"/>
                  <a:pt x="19037" y="12239"/>
                </a:cubicBezTo>
                <a:close/>
                <a:moveTo>
                  <a:pt x="8571" y="12240"/>
                </a:moveTo>
                <a:cubicBezTo>
                  <a:pt x="8518" y="12242"/>
                  <a:pt x="8461" y="12258"/>
                  <a:pt x="8421" y="12287"/>
                </a:cubicBezTo>
                <a:cubicBezTo>
                  <a:pt x="8358" y="12333"/>
                  <a:pt x="8352" y="12333"/>
                  <a:pt x="8310" y="12287"/>
                </a:cubicBezTo>
                <a:cubicBezTo>
                  <a:pt x="8257" y="12229"/>
                  <a:pt x="8121" y="12224"/>
                  <a:pt x="8031" y="12277"/>
                </a:cubicBezTo>
                <a:cubicBezTo>
                  <a:pt x="7956" y="12321"/>
                  <a:pt x="7945" y="12466"/>
                  <a:pt x="8012" y="12531"/>
                </a:cubicBezTo>
                <a:cubicBezTo>
                  <a:pt x="8037" y="12555"/>
                  <a:pt x="8110" y="12574"/>
                  <a:pt x="8174" y="12574"/>
                </a:cubicBezTo>
                <a:cubicBezTo>
                  <a:pt x="8267" y="12574"/>
                  <a:pt x="8292" y="12563"/>
                  <a:pt x="8292" y="12520"/>
                </a:cubicBezTo>
                <a:cubicBezTo>
                  <a:pt x="8292" y="12442"/>
                  <a:pt x="8361" y="12418"/>
                  <a:pt x="8384" y="12488"/>
                </a:cubicBezTo>
                <a:cubicBezTo>
                  <a:pt x="8405" y="12551"/>
                  <a:pt x="8512" y="12585"/>
                  <a:pt x="8642" y="12570"/>
                </a:cubicBezTo>
                <a:cubicBezTo>
                  <a:pt x="8710" y="12562"/>
                  <a:pt x="8724" y="12542"/>
                  <a:pt x="8733" y="12437"/>
                </a:cubicBezTo>
                <a:cubicBezTo>
                  <a:pt x="8738" y="12370"/>
                  <a:pt x="8725" y="12296"/>
                  <a:pt x="8703" y="12276"/>
                </a:cubicBezTo>
                <a:cubicBezTo>
                  <a:pt x="8676" y="12249"/>
                  <a:pt x="8625" y="12238"/>
                  <a:pt x="8571" y="12240"/>
                </a:cubicBezTo>
                <a:close/>
                <a:moveTo>
                  <a:pt x="13182" y="12240"/>
                </a:moveTo>
                <a:cubicBezTo>
                  <a:pt x="13153" y="12240"/>
                  <a:pt x="13117" y="12246"/>
                  <a:pt x="13075" y="12259"/>
                </a:cubicBezTo>
                <a:cubicBezTo>
                  <a:pt x="13010" y="12279"/>
                  <a:pt x="12949" y="12283"/>
                  <a:pt x="12927" y="12269"/>
                </a:cubicBezTo>
                <a:cubicBezTo>
                  <a:pt x="12907" y="12255"/>
                  <a:pt x="12831" y="12244"/>
                  <a:pt x="12759" y="12244"/>
                </a:cubicBezTo>
                <a:lnTo>
                  <a:pt x="12627" y="12244"/>
                </a:lnTo>
                <a:lnTo>
                  <a:pt x="12637" y="12402"/>
                </a:lnTo>
                <a:cubicBezTo>
                  <a:pt x="12644" y="12520"/>
                  <a:pt x="12661" y="12560"/>
                  <a:pt x="12700" y="12560"/>
                </a:cubicBezTo>
                <a:cubicBezTo>
                  <a:pt x="12735" y="12560"/>
                  <a:pt x="12755" y="12526"/>
                  <a:pt x="12762" y="12454"/>
                </a:cubicBezTo>
                <a:cubicBezTo>
                  <a:pt x="12779" y="12283"/>
                  <a:pt x="12959" y="12286"/>
                  <a:pt x="12984" y="12457"/>
                </a:cubicBezTo>
                <a:cubicBezTo>
                  <a:pt x="12991" y="12502"/>
                  <a:pt x="13027" y="12545"/>
                  <a:pt x="13078" y="12565"/>
                </a:cubicBezTo>
                <a:cubicBezTo>
                  <a:pt x="13126" y="12584"/>
                  <a:pt x="13191" y="12589"/>
                  <a:pt x="13233" y="12576"/>
                </a:cubicBezTo>
                <a:cubicBezTo>
                  <a:pt x="13294" y="12558"/>
                  <a:pt x="13306" y="12531"/>
                  <a:pt x="13306" y="12421"/>
                </a:cubicBezTo>
                <a:cubicBezTo>
                  <a:pt x="13306" y="12296"/>
                  <a:pt x="13270" y="12239"/>
                  <a:pt x="13182" y="12240"/>
                </a:cubicBezTo>
                <a:close/>
                <a:moveTo>
                  <a:pt x="18201" y="12240"/>
                </a:moveTo>
                <a:cubicBezTo>
                  <a:pt x="18157" y="12239"/>
                  <a:pt x="18114" y="12249"/>
                  <a:pt x="18088" y="12270"/>
                </a:cubicBezTo>
                <a:cubicBezTo>
                  <a:pt x="18058" y="12295"/>
                  <a:pt x="18035" y="12295"/>
                  <a:pt x="18000" y="12271"/>
                </a:cubicBezTo>
                <a:cubicBezTo>
                  <a:pt x="17974" y="12254"/>
                  <a:pt x="17896" y="12242"/>
                  <a:pt x="17825" y="12244"/>
                </a:cubicBezTo>
                <a:lnTo>
                  <a:pt x="17697" y="12248"/>
                </a:lnTo>
                <a:lnTo>
                  <a:pt x="17697" y="12414"/>
                </a:lnTo>
                <a:cubicBezTo>
                  <a:pt x="17697" y="12534"/>
                  <a:pt x="17709" y="12576"/>
                  <a:pt x="17741" y="12567"/>
                </a:cubicBezTo>
                <a:cubicBezTo>
                  <a:pt x="17764" y="12561"/>
                  <a:pt x="17789" y="12509"/>
                  <a:pt x="17795" y="12451"/>
                </a:cubicBezTo>
                <a:cubicBezTo>
                  <a:pt x="17801" y="12393"/>
                  <a:pt x="17828" y="12341"/>
                  <a:pt x="17856" y="12332"/>
                </a:cubicBezTo>
                <a:cubicBezTo>
                  <a:pt x="17926" y="12310"/>
                  <a:pt x="18009" y="12373"/>
                  <a:pt x="18009" y="12446"/>
                </a:cubicBezTo>
                <a:cubicBezTo>
                  <a:pt x="18009" y="12480"/>
                  <a:pt x="18028" y="12523"/>
                  <a:pt x="18051" y="12541"/>
                </a:cubicBezTo>
                <a:cubicBezTo>
                  <a:pt x="18104" y="12584"/>
                  <a:pt x="18261" y="12584"/>
                  <a:pt x="18313" y="12542"/>
                </a:cubicBezTo>
                <a:cubicBezTo>
                  <a:pt x="18344" y="12517"/>
                  <a:pt x="18367" y="12518"/>
                  <a:pt x="18408" y="12545"/>
                </a:cubicBezTo>
                <a:cubicBezTo>
                  <a:pt x="18449" y="12573"/>
                  <a:pt x="18473" y="12574"/>
                  <a:pt x="18510" y="12549"/>
                </a:cubicBezTo>
                <a:cubicBezTo>
                  <a:pt x="18541" y="12528"/>
                  <a:pt x="18567" y="12526"/>
                  <a:pt x="18580" y="12544"/>
                </a:cubicBezTo>
                <a:cubicBezTo>
                  <a:pt x="18592" y="12559"/>
                  <a:pt x="18644" y="12569"/>
                  <a:pt x="18696" y="12566"/>
                </a:cubicBezTo>
                <a:cubicBezTo>
                  <a:pt x="18782" y="12560"/>
                  <a:pt x="18791" y="12548"/>
                  <a:pt x="18801" y="12439"/>
                </a:cubicBezTo>
                <a:cubicBezTo>
                  <a:pt x="18807" y="12373"/>
                  <a:pt x="18794" y="12300"/>
                  <a:pt x="18772" y="12278"/>
                </a:cubicBezTo>
                <a:cubicBezTo>
                  <a:pt x="18721" y="12229"/>
                  <a:pt x="18456" y="12225"/>
                  <a:pt x="18398" y="12272"/>
                </a:cubicBezTo>
                <a:cubicBezTo>
                  <a:pt x="18366" y="12298"/>
                  <a:pt x="18348" y="12298"/>
                  <a:pt x="18315" y="12272"/>
                </a:cubicBezTo>
                <a:cubicBezTo>
                  <a:pt x="18289" y="12251"/>
                  <a:pt x="18245" y="12240"/>
                  <a:pt x="18201" y="12240"/>
                </a:cubicBezTo>
                <a:close/>
                <a:moveTo>
                  <a:pt x="6925" y="12241"/>
                </a:moveTo>
                <a:cubicBezTo>
                  <a:pt x="6881" y="12241"/>
                  <a:pt x="6826" y="12261"/>
                  <a:pt x="6775" y="12299"/>
                </a:cubicBezTo>
                <a:cubicBezTo>
                  <a:pt x="6681" y="12371"/>
                  <a:pt x="6674" y="12426"/>
                  <a:pt x="6750" y="12514"/>
                </a:cubicBezTo>
                <a:cubicBezTo>
                  <a:pt x="6791" y="12561"/>
                  <a:pt x="6833" y="12576"/>
                  <a:pt x="6912" y="12569"/>
                </a:cubicBezTo>
                <a:cubicBezTo>
                  <a:pt x="7043" y="12559"/>
                  <a:pt x="7086" y="12490"/>
                  <a:pt x="6962" y="12490"/>
                </a:cubicBezTo>
                <a:cubicBezTo>
                  <a:pt x="6915" y="12490"/>
                  <a:pt x="6858" y="12472"/>
                  <a:pt x="6834" y="12449"/>
                </a:cubicBezTo>
                <a:cubicBezTo>
                  <a:pt x="6772" y="12389"/>
                  <a:pt x="6854" y="12313"/>
                  <a:pt x="6958" y="12335"/>
                </a:cubicBezTo>
                <a:cubicBezTo>
                  <a:pt x="7022" y="12348"/>
                  <a:pt x="7032" y="12340"/>
                  <a:pt x="7017" y="12294"/>
                </a:cubicBezTo>
                <a:cubicBezTo>
                  <a:pt x="7005" y="12257"/>
                  <a:pt x="6970" y="12240"/>
                  <a:pt x="6925" y="12241"/>
                </a:cubicBezTo>
                <a:close/>
                <a:moveTo>
                  <a:pt x="4001" y="12243"/>
                </a:moveTo>
                <a:cubicBezTo>
                  <a:pt x="3943" y="12240"/>
                  <a:pt x="3879" y="12252"/>
                  <a:pt x="3850" y="12280"/>
                </a:cubicBezTo>
                <a:cubicBezTo>
                  <a:pt x="3808" y="12320"/>
                  <a:pt x="3799" y="12320"/>
                  <a:pt x="3743" y="12279"/>
                </a:cubicBezTo>
                <a:cubicBezTo>
                  <a:pt x="3687" y="12238"/>
                  <a:pt x="3672" y="12238"/>
                  <a:pt x="3575" y="12278"/>
                </a:cubicBezTo>
                <a:cubicBezTo>
                  <a:pt x="3517" y="12303"/>
                  <a:pt x="3446" y="12322"/>
                  <a:pt x="3416" y="12322"/>
                </a:cubicBezTo>
                <a:cubicBezTo>
                  <a:pt x="3386" y="12322"/>
                  <a:pt x="3363" y="12347"/>
                  <a:pt x="3363" y="12378"/>
                </a:cubicBezTo>
                <a:cubicBezTo>
                  <a:pt x="3363" y="12415"/>
                  <a:pt x="3386" y="12435"/>
                  <a:pt x="3431" y="12435"/>
                </a:cubicBezTo>
                <a:cubicBezTo>
                  <a:pt x="3468" y="12435"/>
                  <a:pt x="3508" y="12448"/>
                  <a:pt x="3521" y="12465"/>
                </a:cubicBezTo>
                <a:cubicBezTo>
                  <a:pt x="3558" y="12513"/>
                  <a:pt x="3688" y="12543"/>
                  <a:pt x="3734" y="12513"/>
                </a:cubicBezTo>
                <a:cubicBezTo>
                  <a:pt x="3763" y="12494"/>
                  <a:pt x="3805" y="12503"/>
                  <a:pt x="3867" y="12542"/>
                </a:cubicBezTo>
                <a:cubicBezTo>
                  <a:pt x="3931" y="12583"/>
                  <a:pt x="3979" y="12593"/>
                  <a:pt x="4032" y="12577"/>
                </a:cubicBezTo>
                <a:cubicBezTo>
                  <a:pt x="4143" y="12544"/>
                  <a:pt x="4143" y="12496"/>
                  <a:pt x="4033" y="12486"/>
                </a:cubicBezTo>
                <a:cubicBezTo>
                  <a:pt x="3955" y="12478"/>
                  <a:pt x="3936" y="12463"/>
                  <a:pt x="3936" y="12407"/>
                </a:cubicBezTo>
                <a:cubicBezTo>
                  <a:pt x="3936" y="12351"/>
                  <a:pt x="3953" y="12337"/>
                  <a:pt x="4022" y="12336"/>
                </a:cubicBezTo>
                <a:cubicBezTo>
                  <a:pt x="4075" y="12336"/>
                  <a:pt x="4109" y="12320"/>
                  <a:pt x="4109" y="12294"/>
                </a:cubicBezTo>
                <a:cubicBezTo>
                  <a:pt x="4109" y="12265"/>
                  <a:pt x="4059" y="12246"/>
                  <a:pt x="4001" y="12243"/>
                </a:cubicBezTo>
                <a:close/>
                <a:moveTo>
                  <a:pt x="6460" y="12244"/>
                </a:moveTo>
                <a:cubicBezTo>
                  <a:pt x="6412" y="12252"/>
                  <a:pt x="6397" y="12350"/>
                  <a:pt x="6415" y="12546"/>
                </a:cubicBezTo>
                <a:cubicBezTo>
                  <a:pt x="6418" y="12580"/>
                  <a:pt x="6510" y="12584"/>
                  <a:pt x="6536" y="12551"/>
                </a:cubicBezTo>
                <a:cubicBezTo>
                  <a:pt x="6546" y="12538"/>
                  <a:pt x="6532" y="12504"/>
                  <a:pt x="6506" y="12475"/>
                </a:cubicBezTo>
                <a:cubicBezTo>
                  <a:pt x="6466" y="12431"/>
                  <a:pt x="6467" y="12413"/>
                  <a:pt x="6511" y="12360"/>
                </a:cubicBezTo>
                <a:cubicBezTo>
                  <a:pt x="6568" y="12290"/>
                  <a:pt x="6542" y="12231"/>
                  <a:pt x="6460" y="12244"/>
                </a:cubicBezTo>
                <a:close/>
                <a:moveTo>
                  <a:pt x="19015" y="12444"/>
                </a:moveTo>
                <a:cubicBezTo>
                  <a:pt x="18999" y="12445"/>
                  <a:pt x="18983" y="12450"/>
                  <a:pt x="18971" y="12459"/>
                </a:cubicBezTo>
                <a:cubicBezTo>
                  <a:pt x="18952" y="12474"/>
                  <a:pt x="18948" y="12507"/>
                  <a:pt x="18960" y="12532"/>
                </a:cubicBezTo>
                <a:cubicBezTo>
                  <a:pt x="18987" y="12589"/>
                  <a:pt x="19099" y="12576"/>
                  <a:pt x="19113" y="12515"/>
                </a:cubicBezTo>
                <a:cubicBezTo>
                  <a:pt x="19123" y="12475"/>
                  <a:pt x="19065" y="12442"/>
                  <a:pt x="19015" y="12444"/>
                </a:cubicBezTo>
                <a:close/>
                <a:moveTo>
                  <a:pt x="11865" y="12450"/>
                </a:moveTo>
                <a:cubicBezTo>
                  <a:pt x="11835" y="12449"/>
                  <a:pt x="11832" y="12472"/>
                  <a:pt x="11832" y="12548"/>
                </a:cubicBezTo>
                <a:cubicBezTo>
                  <a:pt x="11832" y="12651"/>
                  <a:pt x="11837" y="12658"/>
                  <a:pt x="11901" y="12631"/>
                </a:cubicBezTo>
                <a:cubicBezTo>
                  <a:pt x="11939" y="12614"/>
                  <a:pt x="11970" y="12582"/>
                  <a:pt x="11970" y="12559"/>
                </a:cubicBezTo>
                <a:cubicBezTo>
                  <a:pt x="11970" y="12537"/>
                  <a:pt x="11971" y="12510"/>
                  <a:pt x="11973" y="12499"/>
                </a:cubicBezTo>
                <a:cubicBezTo>
                  <a:pt x="11974" y="12488"/>
                  <a:pt x="11944" y="12469"/>
                  <a:pt x="11904" y="12458"/>
                </a:cubicBezTo>
                <a:cubicBezTo>
                  <a:pt x="11888" y="12453"/>
                  <a:pt x="11875" y="12450"/>
                  <a:pt x="11865" y="12450"/>
                </a:cubicBezTo>
                <a:close/>
                <a:moveTo>
                  <a:pt x="3984" y="12732"/>
                </a:moveTo>
                <a:lnTo>
                  <a:pt x="3902" y="12814"/>
                </a:lnTo>
                <a:cubicBezTo>
                  <a:pt x="3825" y="12893"/>
                  <a:pt x="3823" y="12900"/>
                  <a:pt x="3876" y="12972"/>
                </a:cubicBezTo>
                <a:cubicBezTo>
                  <a:pt x="3927" y="13042"/>
                  <a:pt x="3927" y="13052"/>
                  <a:pt x="3873" y="13101"/>
                </a:cubicBezTo>
                <a:cubicBezTo>
                  <a:pt x="3840" y="13129"/>
                  <a:pt x="3814" y="13162"/>
                  <a:pt x="3814" y="13172"/>
                </a:cubicBezTo>
                <a:cubicBezTo>
                  <a:pt x="3814" y="13196"/>
                  <a:pt x="4107" y="13196"/>
                  <a:pt x="4137" y="13172"/>
                </a:cubicBezTo>
                <a:cubicBezTo>
                  <a:pt x="4150" y="13162"/>
                  <a:pt x="4126" y="13140"/>
                  <a:pt x="4083" y="13123"/>
                </a:cubicBezTo>
                <a:cubicBezTo>
                  <a:pt x="4016" y="13096"/>
                  <a:pt x="4004" y="13065"/>
                  <a:pt x="3995" y="12911"/>
                </a:cubicBezTo>
                <a:lnTo>
                  <a:pt x="3984" y="12732"/>
                </a:lnTo>
                <a:close/>
                <a:moveTo>
                  <a:pt x="7328" y="12749"/>
                </a:moveTo>
                <a:cubicBezTo>
                  <a:pt x="7304" y="12743"/>
                  <a:pt x="7285" y="12754"/>
                  <a:pt x="7285" y="12773"/>
                </a:cubicBezTo>
                <a:cubicBezTo>
                  <a:pt x="7285" y="12792"/>
                  <a:pt x="7259" y="12831"/>
                  <a:pt x="7227" y="12859"/>
                </a:cubicBezTo>
                <a:cubicBezTo>
                  <a:pt x="7173" y="12907"/>
                  <a:pt x="7173" y="12914"/>
                  <a:pt x="7227" y="12962"/>
                </a:cubicBezTo>
                <a:cubicBezTo>
                  <a:pt x="7302" y="13029"/>
                  <a:pt x="7300" y="13067"/>
                  <a:pt x="7216" y="13115"/>
                </a:cubicBezTo>
                <a:cubicBezTo>
                  <a:pt x="7178" y="13136"/>
                  <a:pt x="7157" y="13162"/>
                  <a:pt x="7169" y="13172"/>
                </a:cubicBezTo>
                <a:cubicBezTo>
                  <a:pt x="7182" y="13182"/>
                  <a:pt x="7299" y="13189"/>
                  <a:pt x="7428" y="13186"/>
                </a:cubicBezTo>
                <a:lnTo>
                  <a:pt x="7664" y="13181"/>
                </a:lnTo>
                <a:lnTo>
                  <a:pt x="7673" y="13088"/>
                </a:lnTo>
                <a:cubicBezTo>
                  <a:pt x="7687" y="12968"/>
                  <a:pt x="7747" y="12965"/>
                  <a:pt x="7770" y="13082"/>
                </a:cubicBezTo>
                <a:cubicBezTo>
                  <a:pt x="7799" y="13233"/>
                  <a:pt x="7875" y="13216"/>
                  <a:pt x="7875" y="13059"/>
                </a:cubicBezTo>
                <a:cubicBezTo>
                  <a:pt x="7875" y="12898"/>
                  <a:pt x="7833" y="12855"/>
                  <a:pt x="7678" y="12855"/>
                </a:cubicBezTo>
                <a:cubicBezTo>
                  <a:pt x="7586" y="12855"/>
                  <a:pt x="7560" y="12868"/>
                  <a:pt x="7543" y="12923"/>
                </a:cubicBezTo>
                <a:cubicBezTo>
                  <a:pt x="7531" y="12961"/>
                  <a:pt x="7530" y="13003"/>
                  <a:pt x="7540" y="13017"/>
                </a:cubicBezTo>
                <a:cubicBezTo>
                  <a:pt x="7551" y="13031"/>
                  <a:pt x="7539" y="13066"/>
                  <a:pt x="7512" y="13095"/>
                </a:cubicBezTo>
                <a:cubicBezTo>
                  <a:pt x="7439" y="13175"/>
                  <a:pt x="7393" y="13117"/>
                  <a:pt x="7382" y="12927"/>
                </a:cubicBezTo>
                <a:cubicBezTo>
                  <a:pt x="7375" y="12825"/>
                  <a:pt x="7355" y="12756"/>
                  <a:pt x="7328" y="12749"/>
                </a:cubicBezTo>
                <a:close/>
                <a:moveTo>
                  <a:pt x="5237" y="12756"/>
                </a:moveTo>
                <a:cubicBezTo>
                  <a:pt x="5217" y="12746"/>
                  <a:pt x="5186" y="12772"/>
                  <a:pt x="5141" y="12833"/>
                </a:cubicBezTo>
                <a:cubicBezTo>
                  <a:pt x="5092" y="12898"/>
                  <a:pt x="5091" y="12917"/>
                  <a:pt x="5132" y="12979"/>
                </a:cubicBezTo>
                <a:cubicBezTo>
                  <a:pt x="5169" y="13035"/>
                  <a:pt x="5170" y="13059"/>
                  <a:pt x="5139" y="13085"/>
                </a:cubicBezTo>
                <a:cubicBezTo>
                  <a:pt x="5116" y="13103"/>
                  <a:pt x="5099" y="13134"/>
                  <a:pt x="5099" y="13155"/>
                </a:cubicBezTo>
                <a:cubicBezTo>
                  <a:pt x="5099" y="13184"/>
                  <a:pt x="5153" y="13191"/>
                  <a:pt x="5333" y="13183"/>
                </a:cubicBezTo>
                <a:cubicBezTo>
                  <a:pt x="5567" y="13173"/>
                  <a:pt x="5567" y="13174"/>
                  <a:pt x="5584" y="13083"/>
                </a:cubicBezTo>
                <a:cubicBezTo>
                  <a:pt x="5607" y="12962"/>
                  <a:pt x="5668" y="12969"/>
                  <a:pt x="5682" y="13094"/>
                </a:cubicBezTo>
                <a:cubicBezTo>
                  <a:pt x="5697" y="13232"/>
                  <a:pt x="5772" y="13203"/>
                  <a:pt x="5785" y="13053"/>
                </a:cubicBezTo>
                <a:cubicBezTo>
                  <a:pt x="5799" y="12901"/>
                  <a:pt x="5747" y="12849"/>
                  <a:pt x="5587" y="12860"/>
                </a:cubicBezTo>
                <a:cubicBezTo>
                  <a:pt x="5468" y="12868"/>
                  <a:pt x="5461" y="12874"/>
                  <a:pt x="5445" y="12993"/>
                </a:cubicBezTo>
                <a:cubicBezTo>
                  <a:pt x="5412" y="13226"/>
                  <a:pt x="5271" y="13150"/>
                  <a:pt x="5267" y="12898"/>
                </a:cubicBezTo>
                <a:cubicBezTo>
                  <a:pt x="5266" y="12813"/>
                  <a:pt x="5257" y="12767"/>
                  <a:pt x="5237" y="12756"/>
                </a:cubicBezTo>
                <a:close/>
                <a:moveTo>
                  <a:pt x="2946" y="12855"/>
                </a:moveTo>
                <a:lnTo>
                  <a:pt x="2946" y="13008"/>
                </a:lnTo>
                <a:cubicBezTo>
                  <a:pt x="2946" y="13187"/>
                  <a:pt x="2903" y="13218"/>
                  <a:pt x="2680" y="13200"/>
                </a:cubicBezTo>
                <a:cubicBezTo>
                  <a:pt x="2539" y="13188"/>
                  <a:pt x="2470" y="13219"/>
                  <a:pt x="2513" y="13275"/>
                </a:cubicBezTo>
                <a:cubicBezTo>
                  <a:pt x="2525" y="13290"/>
                  <a:pt x="2609" y="13303"/>
                  <a:pt x="2701" y="13303"/>
                </a:cubicBezTo>
                <a:cubicBezTo>
                  <a:pt x="2834" y="13303"/>
                  <a:pt x="2879" y="13291"/>
                  <a:pt x="2919" y="13242"/>
                </a:cubicBezTo>
                <a:cubicBezTo>
                  <a:pt x="2960" y="13192"/>
                  <a:pt x="3007" y="13180"/>
                  <a:pt x="3175" y="13175"/>
                </a:cubicBezTo>
                <a:cubicBezTo>
                  <a:pt x="3288" y="13172"/>
                  <a:pt x="3399" y="13181"/>
                  <a:pt x="3421" y="13196"/>
                </a:cubicBezTo>
                <a:cubicBezTo>
                  <a:pt x="3445" y="13211"/>
                  <a:pt x="3508" y="13212"/>
                  <a:pt x="3577" y="13197"/>
                </a:cubicBezTo>
                <a:cubicBezTo>
                  <a:pt x="3683" y="13175"/>
                  <a:pt x="3694" y="13163"/>
                  <a:pt x="3704" y="13050"/>
                </a:cubicBezTo>
                <a:cubicBezTo>
                  <a:pt x="3712" y="12957"/>
                  <a:pt x="3700" y="12918"/>
                  <a:pt x="3654" y="12891"/>
                </a:cubicBezTo>
                <a:cubicBezTo>
                  <a:pt x="3571" y="12842"/>
                  <a:pt x="3451" y="12845"/>
                  <a:pt x="3397" y="12897"/>
                </a:cubicBezTo>
                <a:cubicBezTo>
                  <a:pt x="3359" y="12933"/>
                  <a:pt x="3344" y="12935"/>
                  <a:pt x="3297" y="12901"/>
                </a:cubicBezTo>
                <a:cubicBezTo>
                  <a:pt x="3266" y="12880"/>
                  <a:pt x="3175" y="12860"/>
                  <a:pt x="3094" y="12858"/>
                </a:cubicBezTo>
                <a:lnTo>
                  <a:pt x="2946" y="12855"/>
                </a:lnTo>
                <a:close/>
                <a:moveTo>
                  <a:pt x="6851" y="12856"/>
                </a:moveTo>
                <a:cubicBezTo>
                  <a:pt x="6804" y="12856"/>
                  <a:pt x="6757" y="12871"/>
                  <a:pt x="6727" y="12899"/>
                </a:cubicBezTo>
                <a:cubicBezTo>
                  <a:pt x="6685" y="12940"/>
                  <a:pt x="6677" y="12940"/>
                  <a:pt x="6639" y="12898"/>
                </a:cubicBezTo>
                <a:cubicBezTo>
                  <a:pt x="6608" y="12863"/>
                  <a:pt x="6554" y="12854"/>
                  <a:pt x="6429" y="12860"/>
                </a:cubicBezTo>
                <a:lnTo>
                  <a:pt x="6261" y="12869"/>
                </a:lnTo>
                <a:lnTo>
                  <a:pt x="6261" y="13022"/>
                </a:lnTo>
                <a:lnTo>
                  <a:pt x="6261" y="13176"/>
                </a:lnTo>
                <a:lnTo>
                  <a:pt x="6511" y="13178"/>
                </a:lnTo>
                <a:cubicBezTo>
                  <a:pt x="6648" y="13179"/>
                  <a:pt x="6772" y="13188"/>
                  <a:pt x="6786" y="13199"/>
                </a:cubicBezTo>
                <a:cubicBezTo>
                  <a:pt x="6819" y="13225"/>
                  <a:pt x="6847" y="13224"/>
                  <a:pt x="6951" y="13192"/>
                </a:cubicBezTo>
                <a:cubicBezTo>
                  <a:pt x="7027" y="13169"/>
                  <a:pt x="7038" y="13150"/>
                  <a:pt x="7031" y="13055"/>
                </a:cubicBezTo>
                <a:cubicBezTo>
                  <a:pt x="7026" y="12995"/>
                  <a:pt x="7001" y="12924"/>
                  <a:pt x="6975" y="12899"/>
                </a:cubicBezTo>
                <a:cubicBezTo>
                  <a:pt x="6946" y="12871"/>
                  <a:pt x="6899" y="12857"/>
                  <a:pt x="6851" y="12856"/>
                </a:cubicBezTo>
                <a:close/>
                <a:moveTo>
                  <a:pt x="8554" y="12856"/>
                </a:moveTo>
                <a:cubicBezTo>
                  <a:pt x="8505" y="12856"/>
                  <a:pt x="8459" y="12869"/>
                  <a:pt x="8431" y="12896"/>
                </a:cubicBezTo>
                <a:cubicBezTo>
                  <a:pt x="8366" y="12960"/>
                  <a:pt x="8378" y="13139"/>
                  <a:pt x="8451" y="13182"/>
                </a:cubicBezTo>
                <a:cubicBezTo>
                  <a:pt x="8537" y="13232"/>
                  <a:pt x="8592" y="13228"/>
                  <a:pt x="8673" y="13162"/>
                </a:cubicBezTo>
                <a:cubicBezTo>
                  <a:pt x="8756" y="13095"/>
                  <a:pt x="8764" y="12960"/>
                  <a:pt x="8688" y="12899"/>
                </a:cubicBezTo>
                <a:cubicBezTo>
                  <a:pt x="8654" y="12871"/>
                  <a:pt x="8603" y="12857"/>
                  <a:pt x="8554" y="12856"/>
                </a:cubicBezTo>
                <a:close/>
                <a:moveTo>
                  <a:pt x="4352" y="12860"/>
                </a:moveTo>
                <a:cubicBezTo>
                  <a:pt x="4237" y="12863"/>
                  <a:pt x="4236" y="12865"/>
                  <a:pt x="4224" y="13015"/>
                </a:cubicBezTo>
                <a:cubicBezTo>
                  <a:pt x="4218" y="13099"/>
                  <a:pt x="4220" y="13173"/>
                  <a:pt x="4229" y="13180"/>
                </a:cubicBezTo>
                <a:cubicBezTo>
                  <a:pt x="4268" y="13211"/>
                  <a:pt x="4319" y="13164"/>
                  <a:pt x="4334" y="13082"/>
                </a:cubicBezTo>
                <a:cubicBezTo>
                  <a:pt x="4359" y="12956"/>
                  <a:pt x="4419" y="12960"/>
                  <a:pt x="4432" y="13088"/>
                </a:cubicBezTo>
                <a:cubicBezTo>
                  <a:pt x="4447" y="13232"/>
                  <a:pt x="4523" y="13207"/>
                  <a:pt x="4537" y="13053"/>
                </a:cubicBezTo>
                <a:cubicBezTo>
                  <a:pt x="4550" y="12906"/>
                  <a:pt x="4501" y="12855"/>
                  <a:pt x="4352" y="12860"/>
                </a:cubicBezTo>
                <a:close/>
                <a:moveTo>
                  <a:pt x="8089" y="13053"/>
                </a:moveTo>
                <a:cubicBezTo>
                  <a:pt x="8071" y="13056"/>
                  <a:pt x="8054" y="13063"/>
                  <a:pt x="8040" y="13074"/>
                </a:cubicBezTo>
                <a:cubicBezTo>
                  <a:pt x="8021" y="13090"/>
                  <a:pt x="8014" y="13124"/>
                  <a:pt x="8026" y="13149"/>
                </a:cubicBezTo>
                <a:cubicBezTo>
                  <a:pt x="8058" y="13215"/>
                  <a:pt x="8205" y="13192"/>
                  <a:pt x="8205" y="13121"/>
                </a:cubicBezTo>
                <a:cubicBezTo>
                  <a:pt x="8205" y="13075"/>
                  <a:pt x="8143" y="13046"/>
                  <a:pt x="8089" y="13053"/>
                </a:cubicBezTo>
                <a:close/>
                <a:moveTo>
                  <a:pt x="3947" y="13386"/>
                </a:moveTo>
                <a:cubicBezTo>
                  <a:pt x="3926" y="13386"/>
                  <a:pt x="3919" y="13412"/>
                  <a:pt x="3929" y="13444"/>
                </a:cubicBezTo>
                <a:cubicBezTo>
                  <a:pt x="3942" y="13485"/>
                  <a:pt x="3927" y="13509"/>
                  <a:pt x="3878" y="13523"/>
                </a:cubicBezTo>
                <a:cubicBezTo>
                  <a:pt x="3815" y="13542"/>
                  <a:pt x="3813" y="13547"/>
                  <a:pt x="3863" y="13580"/>
                </a:cubicBezTo>
                <a:cubicBezTo>
                  <a:pt x="3932" y="13627"/>
                  <a:pt x="3933" y="13678"/>
                  <a:pt x="3866" y="13723"/>
                </a:cubicBezTo>
                <a:cubicBezTo>
                  <a:pt x="3837" y="13742"/>
                  <a:pt x="3814" y="13775"/>
                  <a:pt x="3814" y="13797"/>
                </a:cubicBezTo>
                <a:cubicBezTo>
                  <a:pt x="3814" y="13828"/>
                  <a:pt x="3854" y="13836"/>
                  <a:pt x="3979" y="13829"/>
                </a:cubicBezTo>
                <a:cubicBezTo>
                  <a:pt x="4070" y="13824"/>
                  <a:pt x="4140" y="13808"/>
                  <a:pt x="4135" y="13793"/>
                </a:cubicBezTo>
                <a:cubicBezTo>
                  <a:pt x="4130" y="13778"/>
                  <a:pt x="4099" y="13765"/>
                  <a:pt x="4065" y="13765"/>
                </a:cubicBezTo>
                <a:cubicBezTo>
                  <a:pt x="4015" y="13765"/>
                  <a:pt x="4003" y="13734"/>
                  <a:pt x="3995" y="13576"/>
                </a:cubicBezTo>
                <a:cubicBezTo>
                  <a:pt x="3989" y="13465"/>
                  <a:pt x="3968" y="13386"/>
                  <a:pt x="3947" y="13386"/>
                </a:cubicBezTo>
                <a:close/>
                <a:moveTo>
                  <a:pt x="7333" y="13386"/>
                </a:moveTo>
                <a:cubicBezTo>
                  <a:pt x="7306" y="13386"/>
                  <a:pt x="7285" y="13412"/>
                  <a:pt x="7285" y="13443"/>
                </a:cubicBezTo>
                <a:cubicBezTo>
                  <a:pt x="7285" y="13477"/>
                  <a:pt x="7253" y="13510"/>
                  <a:pt x="7208" y="13523"/>
                </a:cubicBezTo>
                <a:lnTo>
                  <a:pt x="7131" y="13546"/>
                </a:lnTo>
                <a:lnTo>
                  <a:pt x="7208" y="13580"/>
                </a:lnTo>
                <a:cubicBezTo>
                  <a:pt x="7305" y="13621"/>
                  <a:pt x="7309" y="13723"/>
                  <a:pt x="7215" y="13743"/>
                </a:cubicBezTo>
                <a:cubicBezTo>
                  <a:pt x="7144" y="13758"/>
                  <a:pt x="7128" y="13783"/>
                  <a:pt x="7169" y="13816"/>
                </a:cubicBezTo>
                <a:cubicBezTo>
                  <a:pt x="7206" y="13846"/>
                  <a:pt x="7452" y="13837"/>
                  <a:pt x="7476" y="13805"/>
                </a:cubicBezTo>
                <a:cubicBezTo>
                  <a:pt x="7492" y="13785"/>
                  <a:pt x="7515" y="13787"/>
                  <a:pt x="7549" y="13810"/>
                </a:cubicBezTo>
                <a:cubicBezTo>
                  <a:pt x="7617" y="13855"/>
                  <a:pt x="7660" y="13816"/>
                  <a:pt x="7673" y="13695"/>
                </a:cubicBezTo>
                <a:cubicBezTo>
                  <a:pt x="7688" y="13568"/>
                  <a:pt x="7748" y="13579"/>
                  <a:pt x="7770" y="13712"/>
                </a:cubicBezTo>
                <a:cubicBezTo>
                  <a:pt x="7780" y="13769"/>
                  <a:pt x="7808" y="13822"/>
                  <a:pt x="7833" y="13828"/>
                </a:cubicBezTo>
                <a:cubicBezTo>
                  <a:pt x="7868" y="13837"/>
                  <a:pt x="7876" y="13804"/>
                  <a:pt x="7868" y="13690"/>
                </a:cubicBezTo>
                <a:lnTo>
                  <a:pt x="7857" y="13541"/>
                </a:lnTo>
                <a:lnTo>
                  <a:pt x="7702" y="13541"/>
                </a:lnTo>
                <a:cubicBezTo>
                  <a:pt x="7555" y="13541"/>
                  <a:pt x="7545" y="13545"/>
                  <a:pt x="7544" y="13617"/>
                </a:cubicBezTo>
                <a:cubicBezTo>
                  <a:pt x="7542" y="13710"/>
                  <a:pt x="7475" y="13775"/>
                  <a:pt x="7424" y="13734"/>
                </a:cubicBezTo>
                <a:cubicBezTo>
                  <a:pt x="7405" y="13719"/>
                  <a:pt x="7387" y="13634"/>
                  <a:pt x="7385" y="13546"/>
                </a:cubicBezTo>
                <a:cubicBezTo>
                  <a:pt x="7382" y="13432"/>
                  <a:pt x="7367" y="13386"/>
                  <a:pt x="7333" y="13386"/>
                </a:cubicBezTo>
                <a:close/>
                <a:moveTo>
                  <a:pt x="5224" y="13395"/>
                </a:moveTo>
                <a:cubicBezTo>
                  <a:pt x="5202" y="13401"/>
                  <a:pt x="5185" y="13427"/>
                  <a:pt x="5185" y="13453"/>
                </a:cubicBezTo>
                <a:cubicBezTo>
                  <a:pt x="5184" y="13479"/>
                  <a:pt x="5163" y="13511"/>
                  <a:pt x="5138" y="13524"/>
                </a:cubicBezTo>
                <a:cubicBezTo>
                  <a:pt x="5099" y="13543"/>
                  <a:pt x="5099" y="13557"/>
                  <a:pt x="5138" y="13607"/>
                </a:cubicBezTo>
                <a:cubicBezTo>
                  <a:pt x="5175" y="13655"/>
                  <a:pt x="5176" y="13678"/>
                  <a:pt x="5141" y="13723"/>
                </a:cubicBezTo>
                <a:cubicBezTo>
                  <a:pt x="5117" y="13753"/>
                  <a:pt x="5099" y="13791"/>
                  <a:pt x="5099" y="13806"/>
                </a:cubicBezTo>
                <a:cubicBezTo>
                  <a:pt x="5099" y="13844"/>
                  <a:pt x="5365" y="13843"/>
                  <a:pt x="5395" y="13804"/>
                </a:cubicBezTo>
                <a:cubicBezTo>
                  <a:pt x="5411" y="13783"/>
                  <a:pt x="5428" y="13783"/>
                  <a:pt x="5456" y="13804"/>
                </a:cubicBezTo>
                <a:cubicBezTo>
                  <a:pt x="5514" y="13852"/>
                  <a:pt x="5548" y="13841"/>
                  <a:pt x="5585" y="13763"/>
                </a:cubicBezTo>
                <a:cubicBezTo>
                  <a:pt x="5623" y="13683"/>
                  <a:pt x="5689" y="13695"/>
                  <a:pt x="5689" y="13782"/>
                </a:cubicBezTo>
                <a:cubicBezTo>
                  <a:pt x="5689" y="13815"/>
                  <a:pt x="5707" y="13835"/>
                  <a:pt x="5732" y="13828"/>
                </a:cubicBezTo>
                <a:cubicBezTo>
                  <a:pt x="5759" y="13821"/>
                  <a:pt x="5775" y="13764"/>
                  <a:pt x="5775" y="13679"/>
                </a:cubicBezTo>
                <a:lnTo>
                  <a:pt x="5775" y="13541"/>
                </a:lnTo>
                <a:lnTo>
                  <a:pt x="5610" y="13532"/>
                </a:lnTo>
                <a:lnTo>
                  <a:pt x="5445" y="13523"/>
                </a:lnTo>
                <a:lnTo>
                  <a:pt x="5445" y="13624"/>
                </a:lnTo>
                <a:cubicBezTo>
                  <a:pt x="5445" y="13690"/>
                  <a:pt x="5427" y="13730"/>
                  <a:pt x="5391" y="13741"/>
                </a:cubicBezTo>
                <a:cubicBezTo>
                  <a:pt x="5305" y="13768"/>
                  <a:pt x="5272" y="13717"/>
                  <a:pt x="5267" y="13545"/>
                </a:cubicBezTo>
                <a:cubicBezTo>
                  <a:pt x="5264" y="13441"/>
                  <a:pt x="5249" y="13388"/>
                  <a:pt x="5224" y="13395"/>
                </a:cubicBezTo>
                <a:close/>
                <a:moveTo>
                  <a:pt x="4237" y="13524"/>
                </a:moveTo>
                <a:lnTo>
                  <a:pt x="4222" y="13659"/>
                </a:lnTo>
                <a:cubicBezTo>
                  <a:pt x="4214" y="13733"/>
                  <a:pt x="4214" y="13803"/>
                  <a:pt x="4222" y="13815"/>
                </a:cubicBezTo>
                <a:cubicBezTo>
                  <a:pt x="4256" y="13866"/>
                  <a:pt x="4318" y="13809"/>
                  <a:pt x="4334" y="13712"/>
                </a:cubicBezTo>
                <a:cubicBezTo>
                  <a:pt x="4358" y="13568"/>
                  <a:pt x="4419" y="13572"/>
                  <a:pt x="4432" y="13717"/>
                </a:cubicBezTo>
                <a:cubicBezTo>
                  <a:pt x="4447" y="13888"/>
                  <a:pt x="4526" y="13856"/>
                  <a:pt x="4526" y="13679"/>
                </a:cubicBezTo>
                <a:lnTo>
                  <a:pt x="4526" y="13541"/>
                </a:lnTo>
                <a:lnTo>
                  <a:pt x="4382" y="13532"/>
                </a:lnTo>
                <a:lnTo>
                  <a:pt x="4237" y="13524"/>
                </a:lnTo>
                <a:close/>
                <a:moveTo>
                  <a:pt x="8571" y="13527"/>
                </a:moveTo>
                <a:cubicBezTo>
                  <a:pt x="8502" y="13523"/>
                  <a:pt x="8431" y="13531"/>
                  <a:pt x="8413" y="13555"/>
                </a:cubicBezTo>
                <a:cubicBezTo>
                  <a:pt x="8374" y="13605"/>
                  <a:pt x="8383" y="13748"/>
                  <a:pt x="8429" y="13792"/>
                </a:cubicBezTo>
                <a:cubicBezTo>
                  <a:pt x="8481" y="13843"/>
                  <a:pt x="8642" y="13848"/>
                  <a:pt x="8701" y="13801"/>
                </a:cubicBezTo>
                <a:cubicBezTo>
                  <a:pt x="8746" y="13765"/>
                  <a:pt x="8756" y="13644"/>
                  <a:pt x="8722" y="13571"/>
                </a:cubicBezTo>
                <a:cubicBezTo>
                  <a:pt x="8710" y="13546"/>
                  <a:pt x="8641" y="13530"/>
                  <a:pt x="8571" y="13527"/>
                </a:cubicBezTo>
                <a:close/>
                <a:moveTo>
                  <a:pt x="2949" y="13529"/>
                </a:moveTo>
                <a:lnTo>
                  <a:pt x="2940" y="13688"/>
                </a:lnTo>
                <a:lnTo>
                  <a:pt x="2929" y="13848"/>
                </a:lnTo>
                <a:lnTo>
                  <a:pt x="2712" y="13841"/>
                </a:lnTo>
                <a:cubicBezTo>
                  <a:pt x="2538" y="13836"/>
                  <a:pt x="2495" y="13842"/>
                  <a:pt x="2495" y="13876"/>
                </a:cubicBezTo>
                <a:cubicBezTo>
                  <a:pt x="2495" y="13943"/>
                  <a:pt x="2825" y="13934"/>
                  <a:pt x="2934" y="13865"/>
                </a:cubicBezTo>
                <a:cubicBezTo>
                  <a:pt x="2994" y="13827"/>
                  <a:pt x="3059" y="13813"/>
                  <a:pt x="3153" y="13820"/>
                </a:cubicBezTo>
                <a:cubicBezTo>
                  <a:pt x="3251" y="13827"/>
                  <a:pt x="3294" y="13819"/>
                  <a:pt x="3309" y="13787"/>
                </a:cubicBezTo>
                <a:cubicBezTo>
                  <a:pt x="3327" y="13748"/>
                  <a:pt x="3336" y="13749"/>
                  <a:pt x="3395" y="13791"/>
                </a:cubicBezTo>
                <a:cubicBezTo>
                  <a:pt x="3436" y="13822"/>
                  <a:pt x="3503" y="13836"/>
                  <a:pt x="3577" y="13830"/>
                </a:cubicBezTo>
                <a:cubicBezTo>
                  <a:pt x="3687" y="13821"/>
                  <a:pt x="3693" y="13814"/>
                  <a:pt x="3704" y="13697"/>
                </a:cubicBezTo>
                <a:cubicBezTo>
                  <a:pt x="3711" y="13621"/>
                  <a:pt x="3698" y="13566"/>
                  <a:pt x="3671" y="13553"/>
                </a:cubicBezTo>
                <a:cubicBezTo>
                  <a:pt x="3648" y="13541"/>
                  <a:pt x="3476" y="13531"/>
                  <a:pt x="3289" y="13530"/>
                </a:cubicBezTo>
                <a:lnTo>
                  <a:pt x="2949" y="13529"/>
                </a:lnTo>
                <a:close/>
                <a:moveTo>
                  <a:pt x="6244" y="13529"/>
                </a:moveTo>
                <a:lnTo>
                  <a:pt x="6244" y="13663"/>
                </a:lnTo>
                <a:cubicBezTo>
                  <a:pt x="6244" y="13737"/>
                  <a:pt x="6254" y="13806"/>
                  <a:pt x="6267" y="13816"/>
                </a:cubicBezTo>
                <a:cubicBezTo>
                  <a:pt x="6300" y="13843"/>
                  <a:pt x="6341" y="13839"/>
                  <a:pt x="6366" y="13806"/>
                </a:cubicBezTo>
                <a:cubicBezTo>
                  <a:pt x="6378" y="13791"/>
                  <a:pt x="6405" y="13787"/>
                  <a:pt x="6427" y="13797"/>
                </a:cubicBezTo>
                <a:cubicBezTo>
                  <a:pt x="6491" y="13829"/>
                  <a:pt x="6623" y="13833"/>
                  <a:pt x="6646" y="13804"/>
                </a:cubicBezTo>
                <a:cubicBezTo>
                  <a:pt x="6659" y="13786"/>
                  <a:pt x="6684" y="13787"/>
                  <a:pt x="6713" y="13807"/>
                </a:cubicBezTo>
                <a:cubicBezTo>
                  <a:pt x="6739" y="13824"/>
                  <a:pt x="6819" y="13835"/>
                  <a:pt x="6892" y="13830"/>
                </a:cubicBezTo>
                <a:cubicBezTo>
                  <a:pt x="7012" y="13822"/>
                  <a:pt x="7025" y="13813"/>
                  <a:pt x="7031" y="13737"/>
                </a:cubicBezTo>
                <a:cubicBezTo>
                  <a:pt x="7048" y="13531"/>
                  <a:pt x="7047" y="13531"/>
                  <a:pt x="6625" y="13530"/>
                </a:cubicBezTo>
                <a:lnTo>
                  <a:pt x="6244" y="13529"/>
                </a:lnTo>
                <a:close/>
                <a:moveTo>
                  <a:pt x="8089" y="13697"/>
                </a:moveTo>
                <a:cubicBezTo>
                  <a:pt x="8071" y="13700"/>
                  <a:pt x="8054" y="13707"/>
                  <a:pt x="8040" y="13718"/>
                </a:cubicBezTo>
                <a:cubicBezTo>
                  <a:pt x="8021" y="13734"/>
                  <a:pt x="8014" y="13768"/>
                  <a:pt x="8026" y="13793"/>
                </a:cubicBezTo>
                <a:cubicBezTo>
                  <a:pt x="8058" y="13859"/>
                  <a:pt x="8205" y="13836"/>
                  <a:pt x="8205" y="13765"/>
                </a:cubicBezTo>
                <a:cubicBezTo>
                  <a:pt x="8205" y="13719"/>
                  <a:pt x="8143" y="13690"/>
                  <a:pt x="8089" y="13697"/>
                </a:cubicBezTo>
                <a:close/>
                <a:moveTo>
                  <a:pt x="13537" y="13975"/>
                </a:moveTo>
                <a:cubicBezTo>
                  <a:pt x="13475" y="13975"/>
                  <a:pt x="13468" y="14014"/>
                  <a:pt x="13516" y="14089"/>
                </a:cubicBezTo>
                <a:cubicBezTo>
                  <a:pt x="13580" y="14189"/>
                  <a:pt x="13580" y="14337"/>
                  <a:pt x="13515" y="14406"/>
                </a:cubicBezTo>
                <a:cubicBezTo>
                  <a:pt x="13488" y="14436"/>
                  <a:pt x="13474" y="14470"/>
                  <a:pt x="13484" y="14483"/>
                </a:cubicBezTo>
                <a:cubicBezTo>
                  <a:pt x="13548" y="14566"/>
                  <a:pt x="13671" y="14420"/>
                  <a:pt x="13671" y="14261"/>
                </a:cubicBezTo>
                <a:cubicBezTo>
                  <a:pt x="13671" y="14143"/>
                  <a:pt x="13593" y="13975"/>
                  <a:pt x="13537" y="13975"/>
                </a:cubicBezTo>
                <a:close/>
                <a:moveTo>
                  <a:pt x="9422" y="13982"/>
                </a:moveTo>
                <a:cubicBezTo>
                  <a:pt x="9307" y="14007"/>
                  <a:pt x="9242" y="14307"/>
                  <a:pt x="9349" y="14439"/>
                </a:cubicBezTo>
                <a:cubicBezTo>
                  <a:pt x="9379" y="14476"/>
                  <a:pt x="9418" y="14507"/>
                  <a:pt x="9436" y="14507"/>
                </a:cubicBezTo>
                <a:cubicBezTo>
                  <a:pt x="9496" y="14507"/>
                  <a:pt x="9504" y="14460"/>
                  <a:pt x="9454" y="14406"/>
                </a:cubicBezTo>
                <a:cubicBezTo>
                  <a:pt x="9388" y="14336"/>
                  <a:pt x="9388" y="14157"/>
                  <a:pt x="9456" y="14074"/>
                </a:cubicBezTo>
                <a:cubicBezTo>
                  <a:pt x="9491" y="14030"/>
                  <a:pt x="9497" y="14002"/>
                  <a:pt x="9473" y="13990"/>
                </a:cubicBezTo>
                <a:cubicBezTo>
                  <a:pt x="9455" y="13981"/>
                  <a:pt x="9438" y="13978"/>
                  <a:pt x="9422" y="13982"/>
                </a:cubicBezTo>
                <a:close/>
                <a:moveTo>
                  <a:pt x="19978" y="14003"/>
                </a:moveTo>
                <a:cubicBezTo>
                  <a:pt x="19919" y="14003"/>
                  <a:pt x="19711" y="14125"/>
                  <a:pt x="19711" y="14160"/>
                </a:cubicBezTo>
                <a:cubicBezTo>
                  <a:pt x="19711" y="14178"/>
                  <a:pt x="19734" y="14208"/>
                  <a:pt x="19762" y="14227"/>
                </a:cubicBezTo>
                <a:cubicBezTo>
                  <a:pt x="19791" y="14246"/>
                  <a:pt x="19815" y="14304"/>
                  <a:pt x="19815" y="14356"/>
                </a:cubicBezTo>
                <a:cubicBezTo>
                  <a:pt x="19815" y="14422"/>
                  <a:pt x="19831" y="14451"/>
                  <a:pt x="19867" y="14451"/>
                </a:cubicBezTo>
                <a:cubicBezTo>
                  <a:pt x="19904" y="14451"/>
                  <a:pt x="19919" y="14419"/>
                  <a:pt x="19919" y="14338"/>
                </a:cubicBezTo>
                <a:cubicBezTo>
                  <a:pt x="19919" y="14267"/>
                  <a:pt x="19936" y="14220"/>
                  <a:pt x="19967" y="14210"/>
                </a:cubicBezTo>
                <a:cubicBezTo>
                  <a:pt x="20024" y="14193"/>
                  <a:pt x="20034" y="14003"/>
                  <a:pt x="19978" y="14003"/>
                </a:cubicBezTo>
                <a:close/>
                <a:moveTo>
                  <a:pt x="3017" y="14004"/>
                </a:moveTo>
                <a:cubicBezTo>
                  <a:pt x="2996" y="14002"/>
                  <a:pt x="2975" y="14014"/>
                  <a:pt x="2966" y="14038"/>
                </a:cubicBezTo>
                <a:cubicBezTo>
                  <a:pt x="2916" y="14172"/>
                  <a:pt x="2909" y="14180"/>
                  <a:pt x="2869" y="14147"/>
                </a:cubicBezTo>
                <a:cubicBezTo>
                  <a:pt x="2807" y="14097"/>
                  <a:pt x="2653" y="14108"/>
                  <a:pt x="2557" y="14169"/>
                </a:cubicBezTo>
                <a:cubicBezTo>
                  <a:pt x="2473" y="14223"/>
                  <a:pt x="2472" y="14223"/>
                  <a:pt x="2413" y="14167"/>
                </a:cubicBezTo>
                <a:cubicBezTo>
                  <a:pt x="2371" y="14128"/>
                  <a:pt x="2320" y="14114"/>
                  <a:pt x="2242" y="14120"/>
                </a:cubicBezTo>
                <a:cubicBezTo>
                  <a:pt x="2147" y="14127"/>
                  <a:pt x="2131" y="14140"/>
                  <a:pt x="2131" y="14203"/>
                </a:cubicBezTo>
                <a:cubicBezTo>
                  <a:pt x="2131" y="14244"/>
                  <a:pt x="2119" y="14287"/>
                  <a:pt x="2105" y="14299"/>
                </a:cubicBezTo>
                <a:cubicBezTo>
                  <a:pt x="2058" y="14337"/>
                  <a:pt x="2077" y="14420"/>
                  <a:pt x="2139" y="14449"/>
                </a:cubicBezTo>
                <a:cubicBezTo>
                  <a:pt x="2211" y="14483"/>
                  <a:pt x="2386" y="14460"/>
                  <a:pt x="2461" y="14408"/>
                </a:cubicBezTo>
                <a:cubicBezTo>
                  <a:pt x="2504" y="14377"/>
                  <a:pt x="2526" y="14380"/>
                  <a:pt x="2594" y="14425"/>
                </a:cubicBezTo>
                <a:cubicBezTo>
                  <a:pt x="2694" y="14490"/>
                  <a:pt x="2765" y="14493"/>
                  <a:pt x="2845" y="14435"/>
                </a:cubicBezTo>
                <a:cubicBezTo>
                  <a:pt x="2895" y="14398"/>
                  <a:pt x="2916" y="14397"/>
                  <a:pt x="2977" y="14427"/>
                </a:cubicBezTo>
                <a:cubicBezTo>
                  <a:pt x="3039" y="14459"/>
                  <a:pt x="3055" y="14456"/>
                  <a:pt x="3099" y="14408"/>
                </a:cubicBezTo>
                <a:cubicBezTo>
                  <a:pt x="3145" y="14357"/>
                  <a:pt x="3151" y="14356"/>
                  <a:pt x="3173" y="14402"/>
                </a:cubicBezTo>
                <a:cubicBezTo>
                  <a:pt x="3186" y="14429"/>
                  <a:pt x="3228" y="14451"/>
                  <a:pt x="3266" y="14451"/>
                </a:cubicBezTo>
                <a:cubicBezTo>
                  <a:pt x="3334" y="14451"/>
                  <a:pt x="3334" y="14449"/>
                  <a:pt x="3261" y="14349"/>
                </a:cubicBezTo>
                <a:cubicBezTo>
                  <a:pt x="3191" y="14253"/>
                  <a:pt x="3190" y="14245"/>
                  <a:pt x="3246" y="14195"/>
                </a:cubicBezTo>
                <a:cubicBezTo>
                  <a:pt x="3319" y="14130"/>
                  <a:pt x="3279" y="14091"/>
                  <a:pt x="3187" y="14137"/>
                </a:cubicBezTo>
                <a:cubicBezTo>
                  <a:pt x="3130" y="14166"/>
                  <a:pt x="3116" y="14165"/>
                  <a:pt x="3102" y="14130"/>
                </a:cubicBezTo>
                <a:cubicBezTo>
                  <a:pt x="3093" y="14106"/>
                  <a:pt x="3078" y="14068"/>
                  <a:pt x="3069" y="14045"/>
                </a:cubicBezTo>
                <a:cubicBezTo>
                  <a:pt x="3059" y="14020"/>
                  <a:pt x="3038" y="14005"/>
                  <a:pt x="3017" y="14004"/>
                </a:cubicBezTo>
                <a:close/>
                <a:moveTo>
                  <a:pt x="4284" y="14005"/>
                </a:moveTo>
                <a:cubicBezTo>
                  <a:pt x="4248" y="13992"/>
                  <a:pt x="4231" y="14066"/>
                  <a:pt x="4231" y="14227"/>
                </a:cubicBezTo>
                <a:cubicBezTo>
                  <a:pt x="4231" y="14404"/>
                  <a:pt x="4241" y="14451"/>
                  <a:pt x="4281" y="14451"/>
                </a:cubicBezTo>
                <a:cubicBezTo>
                  <a:pt x="4315" y="14451"/>
                  <a:pt x="4334" y="14413"/>
                  <a:pt x="4341" y="14332"/>
                </a:cubicBezTo>
                <a:cubicBezTo>
                  <a:pt x="4347" y="14266"/>
                  <a:pt x="4367" y="14213"/>
                  <a:pt x="4387" y="14213"/>
                </a:cubicBezTo>
                <a:cubicBezTo>
                  <a:pt x="4406" y="14213"/>
                  <a:pt x="4426" y="14266"/>
                  <a:pt x="4432" y="14332"/>
                </a:cubicBezTo>
                <a:cubicBezTo>
                  <a:pt x="4443" y="14454"/>
                  <a:pt x="4489" y="14481"/>
                  <a:pt x="4574" y="14416"/>
                </a:cubicBezTo>
                <a:cubicBezTo>
                  <a:pt x="4610" y="14388"/>
                  <a:pt x="4628" y="14391"/>
                  <a:pt x="4660" y="14431"/>
                </a:cubicBezTo>
                <a:cubicBezTo>
                  <a:pt x="4685" y="14463"/>
                  <a:pt x="4725" y="14475"/>
                  <a:pt x="4769" y="14466"/>
                </a:cubicBezTo>
                <a:cubicBezTo>
                  <a:pt x="4807" y="14458"/>
                  <a:pt x="4865" y="14451"/>
                  <a:pt x="4898" y="14451"/>
                </a:cubicBezTo>
                <a:cubicBezTo>
                  <a:pt x="4948" y="14451"/>
                  <a:pt x="4959" y="14425"/>
                  <a:pt x="4959" y="14314"/>
                </a:cubicBezTo>
                <a:cubicBezTo>
                  <a:pt x="4959" y="14158"/>
                  <a:pt x="4907" y="14106"/>
                  <a:pt x="4762" y="14120"/>
                </a:cubicBezTo>
                <a:cubicBezTo>
                  <a:pt x="4685" y="14127"/>
                  <a:pt x="4661" y="14146"/>
                  <a:pt x="4647" y="14211"/>
                </a:cubicBezTo>
                <a:cubicBezTo>
                  <a:pt x="4626" y="14308"/>
                  <a:pt x="4568" y="14314"/>
                  <a:pt x="4541" y="14222"/>
                </a:cubicBezTo>
                <a:cubicBezTo>
                  <a:pt x="4531" y="14186"/>
                  <a:pt x="4485" y="14142"/>
                  <a:pt x="4440" y="14124"/>
                </a:cubicBezTo>
                <a:cubicBezTo>
                  <a:pt x="4394" y="14106"/>
                  <a:pt x="4343" y="14071"/>
                  <a:pt x="4327" y="14047"/>
                </a:cubicBezTo>
                <a:cubicBezTo>
                  <a:pt x="4310" y="14023"/>
                  <a:pt x="4296" y="14009"/>
                  <a:pt x="4284" y="14005"/>
                </a:cubicBezTo>
                <a:close/>
                <a:moveTo>
                  <a:pt x="6911" y="14010"/>
                </a:moveTo>
                <a:cubicBezTo>
                  <a:pt x="6887" y="14004"/>
                  <a:pt x="6869" y="14019"/>
                  <a:pt x="6869" y="14043"/>
                </a:cubicBezTo>
                <a:cubicBezTo>
                  <a:pt x="6869" y="14068"/>
                  <a:pt x="6845" y="14096"/>
                  <a:pt x="6816" y="14105"/>
                </a:cubicBezTo>
                <a:cubicBezTo>
                  <a:pt x="6788" y="14114"/>
                  <a:pt x="6764" y="14137"/>
                  <a:pt x="6764" y="14157"/>
                </a:cubicBezTo>
                <a:cubicBezTo>
                  <a:pt x="6764" y="14177"/>
                  <a:pt x="6788" y="14200"/>
                  <a:pt x="6816" y="14209"/>
                </a:cubicBezTo>
                <a:cubicBezTo>
                  <a:pt x="6891" y="14232"/>
                  <a:pt x="6881" y="14333"/>
                  <a:pt x="6799" y="14374"/>
                </a:cubicBezTo>
                <a:cubicBezTo>
                  <a:pt x="6761" y="14393"/>
                  <a:pt x="6729" y="14419"/>
                  <a:pt x="6729" y="14432"/>
                </a:cubicBezTo>
                <a:cubicBezTo>
                  <a:pt x="6729" y="14444"/>
                  <a:pt x="6842" y="14451"/>
                  <a:pt x="6981" y="14446"/>
                </a:cubicBezTo>
                <a:lnTo>
                  <a:pt x="7232" y="14436"/>
                </a:lnTo>
                <a:lnTo>
                  <a:pt x="7250" y="14345"/>
                </a:lnTo>
                <a:cubicBezTo>
                  <a:pt x="7273" y="14223"/>
                  <a:pt x="7334" y="14228"/>
                  <a:pt x="7348" y="14353"/>
                </a:cubicBezTo>
                <a:cubicBezTo>
                  <a:pt x="7355" y="14416"/>
                  <a:pt x="7377" y="14451"/>
                  <a:pt x="7409" y="14451"/>
                </a:cubicBezTo>
                <a:cubicBezTo>
                  <a:pt x="7445" y="14451"/>
                  <a:pt x="7458" y="14415"/>
                  <a:pt x="7458" y="14318"/>
                </a:cubicBezTo>
                <a:cubicBezTo>
                  <a:pt x="7457" y="14139"/>
                  <a:pt x="7428" y="14109"/>
                  <a:pt x="7264" y="14120"/>
                </a:cubicBezTo>
                <a:cubicBezTo>
                  <a:pt x="7132" y="14129"/>
                  <a:pt x="7128" y="14132"/>
                  <a:pt x="7112" y="14253"/>
                </a:cubicBezTo>
                <a:cubicBezTo>
                  <a:pt x="7095" y="14373"/>
                  <a:pt x="7025" y="14437"/>
                  <a:pt x="6991" y="14362"/>
                </a:cubicBezTo>
                <a:cubicBezTo>
                  <a:pt x="6981" y="14342"/>
                  <a:pt x="6970" y="14257"/>
                  <a:pt x="6965" y="14173"/>
                </a:cubicBezTo>
                <a:cubicBezTo>
                  <a:pt x="6959" y="14083"/>
                  <a:pt x="6937" y="14017"/>
                  <a:pt x="6911" y="14010"/>
                </a:cubicBezTo>
                <a:close/>
                <a:moveTo>
                  <a:pt x="12222" y="14011"/>
                </a:moveTo>
                <a:cubicBezTo>
                  <a:pt x="12199" y="14005"/>
                  <a:pt x="12173" y="14012"/>
                  <a:pt x="12164" y="14036"/>
                </a:cubicBezTo>
                <a:cubicBezTo>
                  <a:pt x="12112" y="14173"/>
                  <a:pt x="12107" y="14180"/>
                  <a:pt x="12066" y="14147"/>
                </a:cubicBezTo>
                <a:cubicBezTo>
                  <a:pt x="11998" y="14092"/>
                  <a:pt x="11840" y="14109"/>
                  <a:pt x="11781" y="14177"/>
                </a:cubicBezTo>
                <a:cubicBezTo>
                  <a:pt x="11703" y="14267"/>
                  <a:pt x="11714" y="14327"/>
                  <a:pt x="11822" y="14408"/>
                </a:cubicBezTo>
                <a:cubicBezTo>
                  <a:pt x="11932" y="14490"/>
                  <a:pt x="11979" y="14496"/>
                  <a:pt x="12040" y="14436"/>
                </a:cubicBezTo>
                <a:cubicBezTo>
                  <a:pt x="12073" y="14404"/>
                  <a:pt x="12095" y="14402"/>
                  <a:pt x="12130" y="14426"/>
                </a:cubicBezTo>
                <a:cubicBezTo>
                  <a:pt x="12200" y="14472"/>
                  <a:pt x="12266" y="14440"/>
                  <a:pt x="12275" y="14354"/>
                </a:cubicBezTo>
                <a:cubicBezTo>
                  <a:pt x="12292" y="14193"/>
                  <a:pt x="12387" y="14194"/>
                  <a:pt x="12387" y="14354"/>
                </a:cubicBezTo>
                <a:cubicBezTo>
                  <a:pt x="12387" y="14451"/>
                  <a:pt x="12453" y="14494"/>
                  <a:pt x="12460" y="14402"/>
                </a:cubicBezTo>
                <a:cubicBezTo>
                  <a:pt x="12477" y="14180"/>
                  <a:pt x="12455" y="14123"/>
                  <a:pt x="12346" y="14110"/>
                </a:cubicBezTo>
                <a:cubicBezTo>
                  <a:pt x="12302" y="14105"/>
                  <a:pt x="12265" y="14083"/>
                  <a:pt x="12265" y="14061"/>
                </a:cubicBezTo>
                <a:cubicBezTo>
                  <a:pt x="12265" y="14035"/>
                  <a:pt x="12245" y="14017"/>
                  <a:pt x="12222" y="14011"/>
                </a:cubicBezTo>
                <a:close/>
                <a:moveTo>
                  <a:pt x="16202" y="14013"/>
                </a:moveTo>
                <a:cubicBezTo>
                  <a:pt x="16167" y="14007"/>
                  <a:pt x="16116" y="14027"/>
                  <a:pt x="16049" y="14071"/>
                </a:cubicBezTo>
                <a:cubicBezTo>
                  <a:pt x="15957" y="14131"/>
                  <a:pt x="15950" y="14146"/>
                  <a:pt x="15988" y="14196"/>
                </a:cubicBezTo>
                <a:cubicBezTo>
                  <a:pt x="16012" y="14228"/>
                  <a:pt x="16031" y="14299"/>
                  <a:pt x="16031" y="14353"/>
                </a:cubicBezTo>
                <a:cubicBezTo>
                  <a:pt x="16031" y="14421"/>
                  <a:pt x="16047" y="14451"/>
                  <a:pt x="16084" y="14451"/>
                </a:cubicBezTo>
                <a:cubicBezTo>
                  <a:pt x="16121" y="14451"/>
                  <a:pt x="16136" y="14419"/>
                  <a:pt x="16136" y="14336"/>
                </a:cubicBezTo>
                <a:cubicBezTo>
                  <a:pt x="16136" y="14245"/>
                  <a:pt x="16150" y="14218"/>
                  <a:pt x="16204" y="14207"/>
                </a:cubicBezTo>
                <a:cubicBezTo>
                  <a:pt x="16257" y="14196"/>
                  <a:pt x="16271" y="14172"/>
                  <a:pt x="16264" y="14105"/>
                </a:cubicBezTo>
                <a:cubicBezTo>
                  <a:pt x="16259" y="14049"/>
                  <a:pt x="16238" y="14018"/>
                  <a:pt x="16202" y="14013"/>
                </a:cubicBezTo>
                <a:close/>
                <a:moveTo>
                  <a:pt x="19121" y="14017"/>
                </a:moveTo>
                <a:cubicBezTo>
                  <a:pt x="19105" y="14022"/>
                  <a:pt x="19085" y="14035"/>
                  <a:pt x="19061" y="14057"/>
                </a:cubicBezTo>
                <a:cubicBezTo>
                  <a:pt x="19028" y="14089"/>
                  <a:pt x="18986" y="14115"/>
                  <a:pt x="18968" y="14115"/>
                </a:cubicBezTo>
                <a:cubicBezTo>
                  <a:pt x="18949" y="14115"/>
                  <a:pt x="18899" y="14141"/>
                  <a:pt x="18856" y="14173"/>
                </a:cubicBezTo>
                <a:lnTo>
                  <a:pt x="18779" y="14232"/>
                </a:lnTo>
                <a:lnTo>
                  <a:pt x="18740" y="14173"/>
                </a:lnTo>
                <a:cubicBezTo>
                  <a:pt x="18694" y="14104"/>
                  <a:pt x="18559" y="14096"/>
                  <a:pt x="18481" y="14159"/>
                </a:cubicBezTo>
                <a:cubicBezTo>
                  <a:pt x="18398" y="14225"/>
                  <a:pt x="18411" y="14383"/>
                  <a:pt x="18504" y="14435"/>
                </a:cubicBezTo>
                <a:cubicBezTo>
                  <a:pt x="18606" y="14493"/>
                  <a:pt x="18702" y="14491"/>
                  <a:pt x="18726" y="14430"/>
                </a:cubicBezTo>
                <a:cubicBezTo>
                  <a:pt x="18737" y="14403"/>
                  <a:pt x="18752" y="14363"/>
                  <a:pt x="18761" y="14341"/>
                </a:cubicBezTo>
                <a:cubicBezTo>
                  <a:pt x="18771" y="14313"/>
                  <a:pt x="18803" y="14328"/>
                  <a:pt x="18870" y="14391"/>
                </a:cubicBezTo>
                <a:cubicBezTo>
                  <a:pt x="18952" y="14470"/>
                  <a:pt x="18979" y="14479"/>
                  <a:pt x="19078" y="14463"/>
                </a:cubicBezTo>
                <a:lnTo>
                  <a:pt x="19190" y="14444"/>
                </a:lnTo>
                <a:lnTo>
                  <a:pt x="19190" y="14239"/>
                </a:lnTo>
                <a:cubicBezTo>
                  <a:pt x="19190" y="14073"/>
                  <a:pt x="19170" y="14003"/>
                  <a:pt x="19121" y="14017"/>
                </a:cubicBezTo>
                <a:close/>
                <a:moveTo>
                  <a:pt x="1072" y="14028"/>
                </a:moveTo>
                <a:cubicBezTo>
                  <a:pt x="1044" y="14034"/>
                  <a:pt x="977" y="14037"/>
                  <a:pt x="924" y="14035"/>
                </a:cubicBezTo>
                <a:cubicBezTo>
                  <a:pt x="846" y="14031"/>
                  <a:pt x="829" y="14041"/>
                  <a:pt x="829" y="14095"/>
                </a:cubicBezTo>
                <a:cubicBezTo>
                  <a:pt x="829" y="14131"/>
                  <a:pt x="837" y="14168"/>
                  <a:pt x="847" y="14176"/>
                </a:cubicBezTo>
                <a:cubicBezTo>
                  <a:pt x="857" y="14184"/>
                  <a:pt x="928" y="14191"/>
                  <a:pt x="1005" y="14191"/>
                </a:cubicBezTo>
                <a:cubicBezTo>
                  <a:pt x="1140" y="14191"/>
                  <a:pt x="1145" y="14189"/>
                  <a:pt x="1135" y="14104"/>
                </a:cubicBezTo>
                <a:cubicBezTo>
                  <a:pt x="1127" y="14043"/>
                  <a:pt x="1109" y="14020"/>
                  <a:pt x="1072" y="14028"/>
                </a:cubicBezTo>
                <a:close/>
                <a:moveTo>
                  <a:pt x="13989" y="14031"/>
                </a:moveTo>
                <a:cubicBezTo>
                  <a:pt x="13843" y="14031"/>
                  <a:pt x="13818" y="14038"/>
                  <a:pt x="13828" y="14079"/>
                </a:cubicBezTo>
                <a:cubicBezTo>
                  <a:pt x="13834" y="14106"/>
                  <a:pt x="13840" y="14143"/>
                  <a:pt x="13842" y="14161"/>
                </a:cubicBezTo>
                <a:cubicBezTo>
                  <a:pt x="13844" y="14181"/>
                  <a:pt x="13901" y="14192"/>
                  <a:pt x="13992" y="14189"/>
                </a:cubicBezTo>
                <a:cubicBezTo>
                  <a:pt x="14126" y="14185"/>
                  <a:pt x="14141" y="14177"/>
                  <a:pt x="14151" y="14108"/>
                </a:cubicBezTo>
                <a:cubicBezTo>
                  <a:pt x="14162" y="14033"/>
                  <a:pt x="14157" y="14031"/>
                  <a:pt x="13989" y="14031"/>
                </a:cubicBezTo>
                <a:close/>
                <a:moveTo>
                  <a:pt x="9841" y="14041"/>
                </a:moveTo>
                <a:cubicBezTo>
                  <a:pt x="9820" y="14027"/>
                  <a:pt x="9787" y="14048"/>
                  <a:pt x="9737" y="14103"/>
                </a:cubicBezTo>
                <a:cubicBezTo>
                  <a:pt x="9679" y="14168"/>
                  <a:pt x="9678" y="14178"/>
                  <a:pt x="9729" y="14224"/>
                </a:cubicBezTo>
                <a:cubicBezTo>
                  <a:pt x="9798" y="14285"/>
                  <a:pt x="9799" y="14322"/>
                  <a:pt x="9732" y="14367"/>
                </a:cubicBezTo>
                <a:cubicBezTo>
                  <a:pt x="9703" y="14386"/>
                  <a:pt x="9680" y="14413"/>
                  <a:pt x="9680" y="14426"/>
                </a:cubicBezTo>
                <a:cubicBezTo>
                  <a:pt x="9680" y="14455"/>
                  <a:pt x="9969" y="14460"/>
                  <a:pt x="10003" y="14433"/>
                </a:cubicBezTo>
                <a:cubicBezTo>
                  <a:pt x="10016" y="14422"/>
                  <a:pt x="9992" y="14400"/>
                  <a:pt x="9949" y="14383"/>
                </a:cubicBezTo>
                <a:cubicBezTo>
                  <a:pt x="9882" y="14356"/>
                  <a:pt x="9870" y="14329"/>
                  <a:pt x="9870" y="14191"/>
                </a:cubicBezTo>
                <a:cubicBezTo>
                  <a:pt x="9870" y="14104"/>
                  <a:pt x="9862" y="14055"/>
                  <a:pt x="9841" y="14041"/>
                </a:cubicBezTo>
                <a:close/>
                <a:moveTo>
                  <a:pt x="1476" y="14058"/>
                </a:moveTo>
                <a:cubicBezTo>
                  <a:pt x="1301" y="14058"/>
                  <a:pt x="1246" y="14084"/>
                  <a:pt x="1246" y="14161"/>
                </a:cubicBezTo>
                <a:cubicBezTo>
                  <a:pt x="1246" y="14213"/>
                  <a:pt x="1275" y="14240"/>
                  <a:pt x="1370" y="14272"/>
                </a:cubicBezTo>
                <a:cubicBezTo>
                  <a:pt x="1472" y="14306"/>
                  <a:pt x="1487" y="14321"/>
                  <a:pt x="1454" y="14354"/>
                </a:cubicBezTo>
                <a:cubicBezTo>
                  <a:pt x="1424" y="14383"/>
                  <a:pt x="1394" y="14386"/>
                  <a:pt x="1348" y="14366"/>
                </a:cubicBezTo>
                <a:cubicBezTo>
                  <a:pt x="1258" y="14327"/>
                  <a:pt x="1216" y="14393"/>
                  <a:pt x="1299" y="14441"/>
                </a:cubicBezTo>
                <a:cubicBezTo>
                  <a:pt x="1438" y="14524"/>
                  <a:pt x="1606" y="14456"/>
                  <a:pt x="1587" y="14325"/>
                </a:cubicBezTo>
                <a:cubicBezTo>
                  <a:pt x="1579" y="14264"/>
                  <a:pt x="1552" y="14239"/>
                  <a:pt x="1488" y="14227"/>
                </a:cubicBezTo>
                <a:cubicBezTo>
                  <a:pt x="1376" y="14206"/>
                  <a:pt x="1374" y="14129"/>
                  <a:pt x="1486" y="14128"/>
                </a:cubicBezTo>
                <a:cubicBezTo>
                  <a:pt x="1532" y="14127"/>
                  <a:pt x="1576" y="14112"/>
                  <a:pt x="1584" y="14093"/>
                </a:cubicBezTo>
                <a:cubicBezTo>
                  <a:pt x="1594" y="14071"/>
                  <a:pt x="1557" y="14058"/>
                  <a:pt x="1476" y="14058"/>
                </a:cubicBezTo>
                <a:close/>
                <a:moveTo>
                  <a:pt x="10606" y="14061"/>
                </a:moveTo>
                <a:cubicBezTo>
                  <a:pt x="10570" y="14061"/>
                  <a:pt x="10539" y="14075"/>
                  <a:pt x="10510" y="14103"/>
                </a:cubicBezTo>
                <a:cubicBezTo>
                  <a:pt x="10475" y="14138"/>
                  <a:pt x="10474" y="14159"/>
                  <a:pt x="10506" y="14201"/>
                </a:cubicBezTo>
                <a:cubicBezTo>
                  <a:pt x="10529" y="14230"/>
                  <a:pt x="10547" y="14284"/>
                  <a:pt x="10547" y="14319"/>
                </a:cubicBezTo>
                <a:cubicBezTo>
                  <a:pt x="10547" y="14355"/>
                  <a:pt x="10566" y="14399"/>
                  <a:pt x="10589" y="14418"/>
                </a:cubicBezTo>
                <a:cubicBezTo>
                  <a:pt x="10637" y="14456"/>
                  <a:pt x="10825" y="14463"/>
                  <a:pt x="10825" y="14426"/>
                </a:cubicBezTo>
                <a:cubicBezTo>
                  <a:pt x="10825" y="14413"/>
                  <a:pt x="10794" y="14395"/>
                  <a:pt x="10755" y="14387"/>
                </a:cubicBezTo>
                <a:cubicBezTo>
                  <a:pt x="10708" y="14377"/>
                  <a:pt x="10686" y="14348"/>
                  <a:pt x="10686" y="14296"/>
                </a:cubicBezTo>
                <a:cubicBezTo>
                  <a:pt x="10686" y="14245"/>
                  <a:pt x="10708" y="14217"/>
                  <a:pt x="10755" y="14207"/>
                </a:cubicBezTo>
                <a:cubicBezTo>
                  <a:pt x="10847" y="14187"/>
                  <a:pt x="10843" y="14159"/>
                  <a:pt x="10739" y="14104"/>
                </a:cubicBezTo>
                <a:cubicBezTo>
                  <a:pt x="10685" y="14076"/>
                  <a:pt x="10643" y="14061"/>
                  <a:pt x="10606" y="14061"/>
                </a:cubicBezTo>
                <a:close/>
                <a:moveTo>
                  <a:pt x="1801" y="14066"/>
                </a:moveTo>
                <a:cubicBezTo>
                  <a:pt x="1776" y="14070"/>
                  <a:pt x="1754" y="14084"/>
                  <a:pt x="1720" y="14112"/>
                </a:cubicBezTo>
                <a:cubicBezTo>
                  <a:pt x="1650" y="14169"/>
                  <a:pt x="1648" y="14176"/>
                  <a:pt x="1705" y="14202"/>
                </a:cubicBezTo>
                <a:cubicBezTo>
                  <a:pt x="1744" y="14219"/>
                  <a:pt x="1766" y="14264"/>
                  <a:pt x="1766" y="14322"/>
                </a:cubicBezTo>
                <a:cubicBezTo>
                  <a:pt x="1766" y="14373"/>
                  <a:pt x="1776" y="14422"/>
                  <a:pt x="1789" y="14433"/>
                </a:cubicBezTo>
                <a:cubicBezTo>
                  <a:pt x="1821" y="14458"/>
                  <a:pt x="2009" y="14456"/>
                  <a:pt x="2009" y="14430"/>
                </a:cubicBezTo>
                <a:cubicBezTo>
                  <a:pt x="2009" y="14418"/>
                  <a:pt x="1978" y="14393"/>
                  <a:pt x="1940" y="14374"/>
                </a:cubicBezTo>
                <a:cubicBezTo>
                  <a:pt x="1902" y="14355"/>
                  <a:pt x="1871" y="14312"/>
                  <a:pt x="1871" y="14280"/>
                </a:cubicBezTo>
                <a:cubicBezTo>
                  <a:pt x="1871" y="14245"/>
                  <a:pt x="1899" y="14216"/>
                  <a:pt x="1940" y="14207"/>
                </a:cubicBezTo>
                <a:cubicBezTo>
                  <a:pt x="2043" y="14185"/>
                  <a:pt x="2024" y="14126"/>
                  <a:pt x="1902" y="14086"/>
                </a:cubicBezTo>
                <a:cubicBezTo>
                  <a:pt x="1854" y="14070"/>
                  <a:pt x="1826" y="14063"/>
                  <a:pt x="1801" y="14066"/>
                </a:cubicBezTo>
                <a:close/>
                <a:moveTo>
                  <a:pt x="8927" y="14068"/>
                </a:moveTo>
                <a:cubicBezTo>
                  <a:pt x="8902" y="14067"/>
                  <a:pt x="8884" y="14074"/>
                  <a:pt x="8860" y="14090"/>
                </a:cubicBezTo>
                <a:cubicBezTo>
                  <a:pt x="8829" y="14111"/>
                  <a:pt x="8724" y="14127"/>
                  <a:pt x="8626" y="14128"/>
                </a:cubicBezTo>
                <a:lnTo>
                  <a:pt x="8447" y="14129"/>
                </a:lnTo>
                <a:lnTo>
                  <a:pt x="8436" y="14251"/>
                </a:lnTo>
                <a:cubicBezTo>
                  <a:pt x="8431" y="14318"/>
                  <a:pt x="8434" y="14391"/>
                  <a:pt x="8444" y="14412"/>
                </a:cubicBezTo>
                <a:cubicBezTo>
                  <a:pt x="8481" y="14490"/>
                  <a:pt x="8531" y="14449"/>
                  <a:pt x="8541" y="14332"/>
                </a:cubicBezTo>
                <a:cubicBezTo>
                  <a:pt x="8551" y="14219"/>
                  <a:pt x="8558" y="14213"/>
                  <a:pt x="8683" y="14196"/>
                </a:cubicBezTo>
                <a:cubicBezTo>
                  <a:pt x="8835" y="14176"/>
                  <a:pt x="8871" y="14202"/>
                  <a:pt x="8887" y="14339"/>
                </a:cubicBezTo>
                <a:cubicBezTo>
                  <a:pt x="8896" y="14416"/>
                  <a:pt x="8916" y="14438"/>
                  <a:pt x="8980" y="14446"/>
                </a:cubicBezTo>
                <a:cubicBezTo>
                  <a:pt x="9024" y="14451"/>
                  <a:pt x="9086" y="14448"/>
                  <a:pt x="9117" y="14438"/>
                </a:cubicBezTo>
                <a:cubicBezTo>
                  <a:pt x="9164" y="14423"/>
                  <a:pt x="9160" y="14415"/>
                  <a:pt x="9089" y="14386"/>
                </a:cubicBezTo>
                <a:cubicBezTo>
                  <a:pt x="8967" y="14337"/>
                  <a:pt x="8957" y="14235"/>
                  <a:pt x="9070" y="14200"/>
                </a:cubicBezTo>
                <a:cubicBezTo>
                  <a:pt x="9119" y="14185"/>
                  <a:pt x="9159" y="14166"/>
                  <a:pt x="9159" y="14159"/>
                </a:cubicBezTo>
                <a:cubicBezTo>
                  <a:pt x="9159" y="14151"/>
                  <a:pt x="9104" y="14124"/>
                  <a:pt x="9037" y="14099"/>
                </a:cubicBezTo>
                <a:cubicBezTo>
                  <a:pt x="8986" y="14079"/>
                  <a:pt x="8953" y="14069"/>
                  <a:pt x="8927" y="14068"/>
                </a:cubicBezTo>
                <a:close/>
                <a:moveTo>
                  <a:pt x="21112" y="14114"/>
                </a:moveTo>
                <a:cubicBezTo>
                  <a:pt x="21034" y="14116"/>
                  <a:pt x="20959" y="14132"/>
                  <a:pt x="20946" y="14160"/>
                </a:cubicBezTo>
                <a:cubicBezTo>
                  <a:pt x="20926" y="14203"/>
                  <a:pt x="20919" y="14203"/>
                  <a:pt x="20861" y="14160"/>
                </a:cubicBezTo>
                <a:cubicBezTo>
                  <a:pt x="20790" y="14108"/>
                  <a:pt x="20674" y="14101"/>
                  <a:pt x="20578" y="14143"/>
                </a:cubicBezTo>
                <a:cubicBezTo>
                  <a:pt x="20534" y="14161"/>
                  <a:pt x="20506" y="14161"/>
                  <a:pt x="20492" y="14143"/>
                </a:cubicBezTo>
                <a:cubicBezTo>
                  <a:pt x="20480" y="14127"/>
                  <a:pt x="20400" y="14115"/>
                  <a:pt x="20315" y="14115"/>
                </a:cubicBezTo>
                <a:lnTo>
                  <a:pt x="20162" y="14115"/>
                </a:lnTo>
                <a:lnTo>
                  <a:pt x="20162" y="14282"/>
                </a:lnTo>
                <a:cubicBezTo>
                  <a:pt x="20162" y="14410"/>
                  <a:pt x="20174" y="14451"/>
                  <a:pt x="20212" y="14451"/>
                </a:cubicBezTo>
                <a:cubicBezTo>
                  <a:pt x="20246" y="14451"/>
                  <a:pt x="20266" y="14413"/>
                  <a:pt x="20273" y="14332"/>
                </a:cubicBezTo>
                <a:cubicBezTo>
                  <a:pt x="20283" y="14216"/>
                  <a:pt x="20287" y="14213"/>
                  <a:pt x="20405" y="14213"/>
                </a:cubicBezTo>
                <a:cubicBezTo>
                  <a:pt x="20518" y="14213"/>
                  <a:pt x="20526" y="14219"/>
                  <a:pt x="20536" y="14311"/>
                </a:cubicBezTo>
                <a:cubicBezTo>
                  <a:pt x="20542" y="14364"/>
                  <a:pt x="20573" y="14425"/>
                  <a:pt x="20604" y="14444"/>
                </a:cubicBezTo>
                <a:cubicBezTo>
                  <a:pt x="20683" y="14493"/>
                  <a:pt x="20728" y="14487"/>
                  <a:pt x="20834" y="14420"/>
                </a:cubicBezTo>
                <a:cubicBezTo>
                  <a:pt x="20907" y="14374"/>
                  <a:pt x="20929" y="14370"/>
                  <a:pt x="20945" y="14402"/>
                </a:cubicBezTo>
                <a:cubicBezTo>
                  <a:pt x="20964" y="14442"/>
                  <a:pt x="21303" y="14465"/>
                  <a:pt x="21310" y="14427"/>
                </a:cubicBezTo>
                <a:cubicBezTo>
                  <a:pt x="21330" y="14331"/>
                  <a:pt x="21322" y="14178"/>
                  <a:pt x="21296" y="14150"/>
                </a:cubicBezTo>
                <a:cubicBezTo>
                  <a:pt x="21271" y="14123"/>
                  <a:pt x="21190" y="14111"/>
                  <a:pt x="21112" y="14114"/>
                </a:cubicBezTo>
                <a:close/>
                <a:moveTo>
                  <a:pt x="5099" y="14115"/>
                </a:moveTo>
                <a:lnTo>
                  <a:pt x="5099" y="14285"/>
                </a:lnTo>
                <a:cubicBezTo>
                  <a:pt x="5099" y="14432"/>
                  <a:pt x="5106" y="14454"/>
                  <a:pt x="5158" y="14446"/>
                </a:cubicBezTo>
                <a:cubicBezTo>
                  <a:pt x="5200" y="14439"/>
                  <a:pt x="5225" y="14402"/>
                  <a:pt x="5237" y="14325"/>
                </a:cubicBezTo>
                <a:cubicBezTo>
                  <a:pt x="5253" y="14221"/>
                  <a:pt x="5264" y="14213"/>
                  <a:pt x="5372" y="14204"/>
                </a:cubicBezTo>
                <a:cubicBezTo>
                  <a:pt x="5535" y="14192"/>
                  <a:pt x="5591" y="14243"/>
                  <a:pt x="5484" y="14309"/>
                </a:cubicBezTo>
                <a:cubicBezTo>
                  <a:pt x="5438" y="14337"/>
                  <a:pt x="5410" y="14371"/>
                  <a:pt x="5422" y="14387"/>
                </a:cubicBezTo>
                <a:cubicBezTo>
                  <a:pt x="5452" y="14426"/>
                  <a:pt x="5807" y="14330"/>
                  <a:pt x="5818" y="14280"/>
                </a:cubicBezTo>
                <a:cubicBezTo>
                  <a:pt x="5832" y="14219"/>
                  <a:pt x="5493" y="14114"/>
                  <a:pt x="5280" y="14115"/>
                </a:cubicBezTo>
                <a:lnTo>
                  <a:pt x="5099" y="14115"/>
                </a:lnTo>
                <a:close/>
                <a:moveTo>
                  <a:pt x="6035" y="14115"/>
                </a:moveTo>
                <a:cubicBezTo>
                  <a:pt x="5982" y="14115"/>
                  <a:pt x="5973" y="14139"/>
                  <a:pt x="5973" y="14282"/>
                </a:cubicBezTo>
                <a:cubicBezTo>
                  <a:pt x="5973" y="14426"/>
                  <a:pt x="5982" y="14451"/>
                  <a:pt x="6035" y="14451"/>
                </a:cubicBezTo>
                <a:cubicBezTo>
                  <a:pt x="6088" y="14451"/>
                  <a:pt x="6098" y="14426"/>
                  <a:pt x="6098" y="14282"/>
                </a:cubicBezTo>
                <a:cubicBezTo>
                  <a:pt x="6098" y="14139"/>
                  <a:pt x="6088" y="14115"/>
                  <a:pt x="6035" y="14115"/>
                </a:cubicBezTo>
                <a:close/>
                <a:moveTo>
                  <a:pt x="6469" y="14115"/>
                </a:moveTo>
                <a:cubicBezTo>
                  <a:pt x="6402" y="14115"/>
                  <a:pt x="6387" y="14194"/>
                  <a:pt x="6413" y="14416"/>
                </a:cubicBezTo>
                <a:cubicBezTo>
                  <a:pt x="6415" y="14435"/>
                  <a:pt x="6438" y="14451"/>
                  <a:pt x="6465" y="14451"/>
                </a:cubicBezTo>
                <a:cubicBezTo>
                  <a:pt x="6527" y="14451"/>
                  <a:pt x="6560" y="14353"/>
                  <a:pt x="6511" y="14313"/>
                </a:cubicBezTo>
                <a:cubicBezTo>
                  <a:pt x="6484" y="14291"/>
                  <a:pt x="6484" y="14274"/>
                  <a:pt x="6511" y="14253"/>
                </a:cubicBezTo>
                <a:cubicBezTo>
                  <a:pt x="6558" y="14214"/>
                  <a:pt x="6528" y="14115"/>
                  <a:pt x="6469" y="14115"/>
                </a:cubicBezTo>
                <a:close/>
                <a:moveTo>
                  <a:pt x="10211" y="14115"/>
                </a:moveTo>
                <a:cubicBezTo>
                  <a:pt x="10099" y="14115"/>
                  <a:pt x="10096" y="14117"/>
                  <a:pt x="10096" y="14238"/>
                </a:cubicBezTo>
                <a:cubicBezTo>
                  <a:pt x="10096" y="14307"/>
                  <a:pt x="10087" y="14382"/>
                  <a:pt x="10075" y="14406"/>
                </a:cubicBezTo>
                <a:cubicBezTo>
                  <a:pt x="10060" y="14438"/>
                  <a:pt x="10074" y="14451"/>
                  <a:pt x="10125" y="14451"/>
                </a:cubicBezTo>
                <a:cubicBezTo>
                  <a:pt x="10184" y="14451"/>
                  <a:pt x="10198" y="14430"/>
                  <a:pt x="10207" y="14332"/>
                </a:cubicBezTo>
                <a:cubicBezTo>
                  <a:pt x="10213" y="14266"/>
                  <a:pt x="10233" y="14213"/>
                  <a:pt x="10252" y="14213"/>
                </a:cubicBezTo>
                <a:cubicBezTo>
                  <a:pt x="10272" y="14213"/>
                  <a:pt x="10292" y="14266"/>
                  <a:pt x="10298" y="14332"/>
                </a:cubicBezTo>
                <a:cubicBezTo>
                  <a:pt x="10305" y="14413"/>
                  <a:pt x="10324" y="14451"/>
                  <a:pt x="10358" y="14451"/>
                </a:cubicBezTo>
                <a:cubicBezTo>
                  <a:pt x="10395" y="14451"/>
                  <a:pt x="10408" y="14415"/>
                  <a:pt x="10408" y="14317"/>
                </a:cubicBezTo>
                <a:cubicBezTo>
                  <a:pt x="10408" y="14158"/>
                  <a:pt x="10367" y="14115"/>
                  <a:pt x="10211" y="14115"/>
                </a:cubicBezTo>
                <a:close/>
                <a:moveTo>
                  <a:pt x="16518" y="14115"/>
                </a:moveTo>
                <a:cubicBezTo>
                  <a:pt x="16351" y="14115"/>
                  <a:pt x="16278" y="14355"/>
                  <a:pt x="16421" y="14435"/>
                </a:cubicBezTo>
                <a:cubicBezTo>
                  <a:pt x="16508" y="14485"/>
                  <a:pt x="16506" y="14484"/>
                  <a:pt x="16616" y="14461"/>
                </a:cubicBezTo>
                <a:cubicBezTo>
                  <a:pt x="16676" y="14448"/>
                  <a:pt x="16691" y="14429"/>
                  <a:pt x="16678" y="14388"/>
                </a:cubicBezTo>
                <a:cubicBezTo>
                  <a:pt x="16668" y="14357"/>
                  <a:pt x="16678" y="14310"/>
                  <a:pt x="16700" y="14282"/>
                </a:cubicBezTo>
                <a:cubicBezTo>
                  <a:pt x="16753" y="14213"/>
                  <a:pt x="16647" y="14115"/>
                  <a:pt x="16518" y="14115"/>
                </a:cubicBezTo>
                <a:close/>
                <a:moveTo>
                  <a:pt x="16829" y="14115"/>
                </a:moveTo>
                <a:lnTo>
                  <a:pt x="16829" y="14285"/>
                </a:lnTo>
                <a:cubicBezTo>
                  <a:pt x="16829" y="14431"/>
                  <a:pt x="16838" y="14454"/>
                  <a:pt x="16889" y="14446"/>
                </a:cubicBezTo>
                <a:cubicBezTo>
                  <a:pt x="16927" y="14440"/>
                  <a:pt x="16953" y="14407"/>
                  <a:pt x="16958" y="14355"/>
                </a:cubicBezTo>
                <a:cubicBezTo>
                  <a:pt x="16970" y="14227"/>
                  <a:pt x="16996" y="14195"/>
                  <a:pt x="17081" y="14204"/>
                </a:cubicBezTo>
                <a:cubicBezTo>
                  <a:pt x="17134" y="14210"/>
                  <a:pt x="17163" y="14235"/>
                  <a:pt x="17171" y="14282"/>
                </a:cubicBezTo>
                <a:cubicBezTo>
                  <a:pt x="17178" y="14321"/>
                  <a:pt x="17216" y="14382"/>
                  <a:pt x="17257" y="14418"/>
                </a:cubicBezTo>
                <a:cubicBezTo>
                  <a:pt x="17314" y="14467"/>
                  <a:pt x="17351" y="14477"/>
                  <a:pt x="17418" y="14462"/>
                </a:cubicBezTo>
                <a:cubicBezTo>
                  <a:pt x="17467" y="14450"/>
                  <a:pt x="17557" y="14443"/>
                  <a:pt x="17618" y="14446"/>
                </a:cubicBezTo>
                <a:cubicBezTo>
                  <a:pt x="17720" y="14450"/>
                  <a:pt x="17728" y="14443"/>
                  <a:pt x="17738" y="14352"/>
                </a:cubicBezTo>
                <a:cubicBezTo>
                  <a:pt x="17752" y="14224"/>
                  <a:pt x="17816" y="14225"/>
                  <a:pt x="17830" y="14353"/>
                </a:cubicBezTo>
                <a:cubicBezTo>
                  <a:pt x="17841" y="14455"/>
                  <a:pt x="17940" y="14497"/>
                  <a:pt x="17940" y="14399"/>
                </a:cubicBezTo>
                <a:cubicBezTo>
                  <a:pt x="17940" y="14310"/>
                  <a:pt x="17982" y="14310"/>
                  <a:pt x="18092" y="14397"/>
                </a:cubicBezTo>
                <a:cubicBezTo>
                  <a:pt x="18196" y="14478"/>
                  <a:pt x="18287" y="14494"/>
                  <a:pt x="18311" y="14436"/>
                </a:cubicBezTo>
                <a:cubicBezTo>
                  <a:pt x="18317" y="14421"/>
                  <a:pt x="18288" y="14396"/>
                  <a:pt x="18245" y="14381"/>
                </a:cubicBezTo>
                <a:cubicBezTo>
                  <a:pt x="18193" y="14363"/>
                  <a:pt x="18166" y="14328"/>
                  <a:pt x="18166" y="14282"/>
                </a:cubicBezTo>
                <a:cubicBezTo>
                  <a:pt x="18166" y="14227"/>
                  <a:pt x="18186" y="14211"/>
                  <a:pt x="18260" y="14204"/>
                </a:cubicBezTo>
                <a:cubicBezTo>
                  <a:pt x="18387" y="14192"/>
                  <a:pt x="18349" y="14115"/>
                  <a:pt x="18215" y="14115"/>
                </a:cubicBezTo>
                <a:cubicBezTo>
                  <a:pt x="18146" y="14115"/>
                  <a:pt x="18097" y="14137"/>
                  <a:pt x="18056" y="14188"/>
                </a:cubicBezTo>
                <a:lnTo>
                  <a:pt x="17996" y="14260"/>
                </a:lnTo>
                <a:lnTo>
                  <a:pt x="17931" y="14188"/>
                </a:lnTo>
                <a:cubicBezTo>
                  <a:pt x="17855" y="14103"/>
                  <a:pt x="17665" y="14087"/>
                  <a:pt x="17593" y="14158"/>
                </a:cubicBezTo>
                <a:cubicBezTo>
                  <a:pt x="17553" y="14196"/>
                  <a:pt x="17543" y="14196"/>
                  <a:pt x="17490" y="14158"/>
                </a:cubicBezTo>
                <a:cubicBezTo>
                  <a:pt x="17421" y="14107"/>
                  <a:pt x="17338" y="14103"/>
                  <a:pt x="17240" y="14145"/>
                </a:cubicBezTo>
                <a:cubicBezTo>
                  <a:pt x="17189" y="14167"/>
                  <a:pt x="17158" y="14167"/>
                  <a:pt x="17131" y="14145"/>
                </a:cubicBezTo>
                <a:cubicBezTo>
                  <a:pt x="17110" y="14129"/>
                  <a:pt x="17034" y="14115"/>
                  <a:pt x="16961" y="14115"/>
                </a:cubicBezTo>
                <a:lnTo>
                  <a:pt x="16829" y="14115"/>
                </a:lnTo>
                <a:close/>
                <a:moveTo>
                  <a:pt x="21531" y="14115"/>
                </a:moveTo>
                <a:cubicBezTo>
                  <a:pt x="21459" y="14115"/>
                  <a:pt x="21429" y="14190"/>
                  <a:pt x="21481" y="14241"/>
                </a:cubicBezTo>
                <a:cubicBezTo>
                  <a:pt x="21515" y="14274"/>
                  <a:pt x="21515" y="14292"/>
                  <a:pt x="21481" y="14325"/>
                </a:cubicBezTo>
                <a:cubicBezTo>
                  <a:pt x="21458" y="14347"/>
                  <a:pt x="21448" y="14386"/>
                  <a:pt x="21460" y="14411"/>
                </a:cubicBezTo>
                <a:cubicBezTo>
                  <a:pt x="21471" y="14435"/>
                  <a:pt x="21506" y="14451"/>
                  <a:pt x="21537" y="14446"/>
                </a:cubicBezTo>
                <a:cubicBezTo>
                  <a:pt x="21579" y="14439"/>
                  <a:pt x="21594" y="14405"/>
                  <a:pt x="21594" y="14311"/>
                </a:cubicBezTo>
                <a:cubicBezTo>
                  <a:pt x="21593" y="14123"/>
                  <a:pt x="21589" y="14115"/>
                  <a:pt x="21531" y="14115"/>
                </a:cubicBezTo>
                <a:close/>
                <a:moveTo>
                  <a:pt x="7699" y="14115"/>
                </a:moveTo>
                <a:cubicBezTo>
                  <a:pt x="7673" y="14118"/>
                  <a:pt x="7645" y="14124"/>
                  <a:pt x="7618" y="14132"/>
                </a:cubicBezTo>
                <a:cubicBezTo>
                  <a:pt x="7554" y="14152"/>
                  <a:pt x="7544" y="14257"/>
                  <a:pt x="7603" y="14304"/>
                </a:cubicBezTo>
                <a:cubicBezTo>
                  <a:pt x="7633" y="14329"/>
                  <a:pt x="7631" y="14347"/>
                  <a:pt x="7596" y="14382"/>
                </a:cubicBezTo>
                <a:cubicBezTo>
                  <a:pt x="7557" y="14420"/>
                  <a:pt x="7557" y="14431"/>
                  <a:pt x="7599" y="14453"/>
                </a:cubicBezTo>
                <a:cubicBezTo>
                  <a:pt x="7685" y="14497"/>
                  <a:pt x="7771" y="14482"/>
                  <a:pt x="7856" y="14407"/>
                </a:cubicBezTo>
                <a:cubicBezTo>
                  <a:pt x="7937" y="14337"/>
                  <a:pt x="7940" y="14337"/>
                  <a:pt x="7976" y="14391"/>
                </a:cubicBezTo>
                <a:cubicBezTo>
                  <a:pt x="8049" y="14501"/>
                  <a:pt x="8316" y="14502"/>
                  <a:pt x="8281" y="14392"/>
                </a:cubicBezTo>
                <a:cubicBezTo>
                  <a:pt x="8271" y="14363"/>
                  <a:pt x="8278" y="14331"/>
                  <a:pt x="8295" y="14323"/>
                </a:cubicBezTo>
                <a:cubicBezTo>
                  <a:pt x="8345" y="14298"/>
                  <a:pt x="8331" y="14207"/>
                  <a:pt x="8271" y="14159"/>
                </a:cubicBezTo>
                <a:cubicBezTo>
                  <a:pt x="8196" y="14098"/>
                  <a:pt x="8085" y="14104"/>
                  <a:pt x="7993" y="14173"/>
                </a:cubicBezTo>
                <a:lnTo>
                  <a:pt x="7915" y="14232"/>
                </a:lnTo>
                <a:lnTo>
                  <a:pt x="7877" y="14173"/>
                </a:lnTo>
                <a:cubicBezTo>
                  <a:pt x="7848" y="14130"/>
                  <a:pt x="7779" y="14109"/>
                  <a:pt x="7699" y="14115"/>
                </a:cubicBezTo>
                <a:close/>
                <a:moveTo>
                  <a:pt x="15633" y="14119"/>
                </a:moveTo>
                <a:cubicBezTo>
                  <a:pt x="15606" y="14123"/>
                  <a:pt x="15581" y="14131"/>
                  <a:pt x="15561" y="14144"/>
                </a:cubicBezTo>
                <a:cubicBezTo>
                  <a:pt x="15522" y="14170"/>
                  <a:pt x="15499" y="14170"/>
                  <a:pt x="15461" y="14144"/>
                </a:cubicBezTo>
                <a:cubicBezTo>
                  <a:pt x="15434" y="14126"/>
                  <a:pt x="15352" y="14115"/>
                  <a:pt x="15279" y="14120"/>
                </a:cubicBezTo>
                <a:lnTo>
                  <a:pt x="15146" y="14129"/>
                </a:lnTo>
                <a:lnTo>
                  <a:pt x="15146" y="14282"/>
                </a:lnTo>
                <a:cubicBezTo>
                  <a:pt x="15146" y="14404"/>
                  <a:pt x="15158" y="14438"/>
                  <a:pt x="15205" y="14445"/>
                </a:cubicBezTo>
                <a:cubicBezTo>
                  <a:pt x="15251" y="14452"/>
                  <a:pt x="15266" y="14429"/>
                  <a:pt x="15275" y="14333"/>
                </a:cubicBezTo>
                <a:cubicBezTo>
                  <a:pt x="15285" y="14220"/>
                  <a:pt x="15292" y="14213"/>
                  <a:pt x="15388" y="14213"/>
                </a:cubicBezTo>
                <a:cubicBezTo>
                  <a:pt x="15476" y="14213"/>
                  <a:pt x="15493" y="14226"/>
                  <a:pt x="15513" y="14303"/>
                </a:cubicBezTo>
                <a:cubicBezTo>
                  <a:pt x="15526" y="14353"/>
                  <a:pt x="15556" y="14414"/>
                  <a:pt x="15579" y="14437"/>
                </a:cubicBezTo>
                <a:cubicBezTo>
                  <a:pt x="15631" y="14487"/>
                  <a:pt x="15697" y="14490"/>
                  <a:pt x="15793" y="14448"/>
                </a:cubicBezTo>
                <a:cubicBezTo>
                  <a:pt x="15836" y="14430"/>
                  <a:pt x="15856" y="14402"/>
                  <a:pt x="15843" y="14376"/>
                </a:cubicBezTo>
                <a:cubicBezTo>
                  <a:pt x="15832" y="14352"/>
                  <a:pt x="15837" y="14317"/>
                  <a:pt x="15855" y="14299"/>
                </a:cubicBezTo>
                <a:cubicBezTo>
                  <a:pt x="15877" y="14278"/>
                  <a:pt x="15874" y="14243"/>
                  <a:pt x="15846" y="14198"/>
                </a:cubicBezTo>
                <a:cubicBezTo>
                  <a:pt x="15810" y="14140"/>
                  <a:pt x="15713" y="14108"/>
                  <a:pt x="15633" y="14119"/>
                </a:cubicBezTo>
                <a:close/>
                <a:moveTo>
                  <a:pt x="13194" y="14120"/>
                </a:moveTo>
                <a:lnTo>
                  <a:pt x="13063" y="14129"/>
                </a:lnTo>
                <a:lnTo>
                  <a:pt x="13054" y="14289"/>
                </a:lnTo>
                <a:cubicBezTo>
                  <a:pt x="13044" y="14436"/>
                  <a:pt x="13049" y="14451"/>
                  <a:pt x="13114" y="14451"/>
                </a:cubicBezTo>
                <a:cubicBezTo>
                  <a:pt x="13174" y="14451"/>
                  <a:pt x="13185" y="14433"/>
                  <a:pt x="13185" y="14336"/>
                </a:cubicBezTo>
                <a:cubicBezTo>
                  <a:pt x="13185" y="14245"/>
                  <a:pt x="13200" y="14218"/>
                  <a:pt x="13255" y="14207"/>
                </a:cubicBezTo>
                <a:cubicBezTo>
                  <a:pt x="13293" y="14199"/>
                  <a:pt x="13324" y="14174"/>
                  <a:pt x="13324" y="14151"/>
                </a:cubicBezTo>
                <a:cubicBezTo>
                  <a:pt x="13324" y="14122"/>
                  <a:pt x="13289" y="14113"/>
                  <a:pt x="13194" y="14120"/>
                </a:cubicBezTo>
                <a:close/>
                <a:moveTo>
                  <a:pt x="3999" y="14121"/>
                </a:moveTo>
                <a:cubicBezTo>
                  <a:pt x="3935" y="14116"/>
                  <a:pt x="3877" y="14129"/>
                  <a:pt x="3850" y="14156"/>
                </a:cubicBezTo>
                <a:cubicBezTo>
                  <a:pt x="3808" y="14196"/>
                  <a:pt x="3799" y="14196"/>
                  <a:pt x="3744" y="14156"/>
                </a:cubicBezTo>
                <a:cubicBezTo>
                  <a:pt x="3689" y="14116"/>
                  <a:pt x="3670" y="14118"/>
                  <a:pt x="3523" y="14175"/>
                </a:cubicBezTo>
                <a:cubicBezTo>
                  <a:pt x="3303" y="14261"/>
                  <a:pt x="3309" y="14325"/>
                  <a:pt x="3539" y="14365"/>
                </a:cubicBezTo>
                <a:cubicBezTo>
                  <a:pt x="3637" y="14382"/>
                  <a:pt x="3731" y="14388"/>
                  <a:pt x="3750" y="14378"/>
                </a:cubicBezTo>
                <a:cubicBezTo>
                  <a:pt x="3769" y="14369"/>
                  <a:pt x="3816" y="14387"/>
                  <a:pt x="3853" y="14419"/>
                </a:cubicBezTo>
                <a:cubicBezTo>
                  <a:pt x="3928" y="14484"/>
                  <a:pt x="3934" y="14486"/>
                  <a:pt x="4048" y="14462"/>
                </a:cubicBezTo>
                <a:cubicBezTo>
                  <a:pt x="4148" y="14440"/>
                  <a:pt x="4152" y="14365"/>
                  <a:pt x="4053" y="14374"/>
                </a:cubicBezTo>
                <a:cubicBezTo>
                  <a:pt x="4013" y="14377"/>
                  <a:pt x="3963" y="14361"/>
                  <a:pt x="3943" y="14336"/>
                </a:cubicBezTo>
                <a:cubicBezTo>
                  <a:pt x="3889" y="14268"/>
                  <a:pt x="3938" y="14199"/>
                  <a:pt x="4041" y="14199"/>
                </a:cubicBezTo>
                <a:cubicBezTo>
                  <a:pt x="4168" y="14199"/>
                  <a:pt x="4131" y="14131"/>
                  <a:pt x="3999" y="14121"/>
                </a:cubicBezTo>
                <a:close/>
                <a:moveTo>
                  <a:pt x="12729" y="14121"/>
                </a:moveTo>
                <a:cubicBezTo>
                  <a:pt x="12642" y="14115"/>
                  <a:pt x="12597" y="14124"/>
                  <a:pt x="12583" y="14154"/>
                </a:cubicBezTo>
                <a:cubicBezTo>
                  <a:pt x="12572" y="14178"/>
                  <a:pt x="12578" y="14204"/>
                  <a:pt x="12596" y="14213"/>
                </a:cubicBezTo>
                <a:cubicBezTo>
                  <a:pt x="12615" y="14222"/>
                  <a:pt x="12606" y="14258"/>
                  <a:pt x="12575" y="14296"/>
                </a:cubicBezTo>
                <a:cubicBezTo>
                  <a:pt x="12524" y="14358"/>
                  <a:pt x="12527" y="14367"/>
                  <a:pt x="12593" y="14421"/>
                </a:cubicBezTo>
                <a:cubicBezTo>
                  <a:pt x="12672" y="14485"/>
                  <a:pt x="12680" y="14486"/>
                  <a:pt x="12797" y="14461"/>
                </a:cubicBezTo>
                <a:cubicBezTo>
                  <a:pt x="12870" y="14445"/>
                  <a:pt x="12875" y="14430"/>
                  <a:pt x="12865" y="14286"/>
                </a:cubicBezTo>
                <a:lnTo>
                  <a:pt x="12856" y="14129"/>
                </a:lnTo>
                <a:lnTo>
                  <a:pt x="12729" y="14121"/>
                </a:lnTo>
                <a:close/>
                <a:moveTo>
                  <a:pt x="11068" y="14311"/>
                </a:moveTo>
                <a:cubicBezTo>
                  <a:pt x="11025" y="14311"/>
                  <a:pt x="10999" y="14329"/>
                  <a:pt x="10998" y="14360"/>
                </a:cubicBezTo>
                <a:cubicBezTo>
                  <a:pt x="10998" y="14387"/>
                  <a:pt x="10988" y="14438"/>
                  <a:pt x="10976" y="14472"/>
                </a:cubicBezTo>
                <a:cubicBezTo>
                  <a:pt x="10962" y="14516"/>
                  <a:pt x="10971" y="14535"/>
                  <a:pt x="11005" y="14535"/>
                </a:cubicBezTo>
                <a:cubicBezTo>
                  <a:pt x="11082" y="14535"/>
                  <a:pt x="11138" y="14475"/>
                  <a:pt x="11138" y="14390"/>
                </a:cubicBezTo>
                <a:cubicBezTo>
                  <a:pt x="11138" y="14330"/>
                  <a:pt x="11121" y="14311"/>
                  <a:pt x="11068" y="14311"/>
                </a:cubicBezTo>
                <a:close/>
                <a:moveTo>
                  <a:pt x="14403" y="14315"/>
                </a:moveTo>
                <a:cubicBezTo>
                  <a:pt x="14361" y="14320"/>
                  <a:pt x="14336" y="14360"/>
                  <a:pt x="14314" y="14444"/>
                </a:cubicBezTo>
                <a:cubicBezTo>
                  <a:pt x="14287" y="14548"/>
                  <a:pt x="14336" y="14565"/>
                  <a:pt x="14441" y="14489"/>
                </a:cubicBezTo>
                <a:cubicBezTo>
                  <a:pt x="14519" y="14432"/>
                  <a:pt x="14523" y="14343"/>
                  <a:pt x="14449" y="14320"/>
                </a:cubicBezTo>
                <a:cubicBezTo>
                  <a:pt x="14432" y="14315"/>
                  <a:pt x="14416" y="14313"/>
                  <a:pt x="14403" y="14315"/>
                </a:cubicBezTo>
                <a:close/>
                <a:moveTo>
                  <a:pt x="5235" y="14631"/>
                </a:moveTo>
                <a:cubicBezTo>
                  <a:pt x="5219" y="14623"/>
                  <a:pt x="5181" y="14661"/>
                  <a:pt x="5150" y="14714"/>
                </a:cubicBezTo>
                <a:cubicBezTo>
                  <a:pt x="5103" y="14794"/>
                  <a:pt x="5101" y="14819"/>
                  <a:pt x="5139" y="14868"/>
                </a:cubicBezTo>
                <a:cubicBezTo>
                  <a:pt x="5174" y="14913"/>
                  <a:pt x="5175" y="14933"/>
                  <a:pt x="5141" y="14960"/>
                </a:cubicBezTo>
                <a:cubicBezTo>
                  <a:pt x="5118" y="14979"/>
                  <a:pt x="5099" y="15010"/>
                  <a:pt x="5099" y="15030"/>
                </a:cubicBezTo>
                <a:cubicBezTo>
                  <a:pt x="5099" y="15057"/>
                  <a:pt x="5163" y="15066"/>
                  <a:pt x="5339" y="15063"/>
                </a:cubicBezTo>
                <a:lnTo>
                  <a:pt x="5580" y="15061"/>
                </a:lnTo>
                <a:lnTo>
                  <a:pt x="5591" y="14973"/>
                </a:lnTo>
                <a:cubicBezTo>
                  <a:pt x="5605" y="14858"/>
                  <a:pt x="5668" y="14859"/>
                  <a:pt x="5682" y="14976"/>
                </a:cubicBezTo>
                <a:cubicBezTo>
                  <a:pt x="5699" y="15119"/>
                  <a:pt x="5792" y="15095"/>
                  <a:pt x="5792" y="14947"/>
                </a:cubicBezTo>
                <a:cubicBezTo>
                  <a:pt x="5792" y="14798"/>
                  <a:pt x="5747" y="14759"/>
                  <a:pt x="5578" y="14759"/>
                </a:cubicBezTo>
                <a:cubicBezTo>
                  <a:pt x="5447" y="14759"/>
                  <a:pt x="5445" y="14760"/>
                  <a:pt x="5445" y="14872"/>
                </a:cubicBezTo>
                <a:cubicBezTo>
                  <a:pt x="5445" y="14949"/>
                  <a:pt x="5428" y="14991"/>
                  <a:pt x="5391" y="15002"/>
                </a:cubicBezTo>
                <a:cubicBezTo>
                  <a:pt x="5305" y="15029"/>
                  <a:pt x="5272" y="14978"/>
                  <a:pt x="5267" y="14806"/>
                </a:cubicBezTo>
                <a:cubicBezTo>
                  <a:pt x="5265" y="14718"/>
                  <a:pt x="5250" y="14639"/>
                  <a:pt x="5235" y="14631"/>
                </a:cubicBezTo>
                <a:close/>
                <a:moveTo>
                  <a:pt x="7322" y="14635"/>
                </a:moveTo>
                <a:cubicBezTo>
                  <a:pt x="7311" y="14642"/>
                  <a:pt x="7299" y="14658"/>
                  <a:pt x="7287" y="14684"/>
                </a:cubicBezTo>
                <a:cubicBezTo>
                  <a:pt x="7269" y="14722"/>
                  <a:pt x="7234" y="14759"/>
                  <a:pt x="7208" y="14766"/>
                </a:cubicBezTo>
                <a:cubicBezTo>
                  <a:pt x="7173" y="14776"/>
                  <a:pt x="7177" y="14792"/>
                  <a:pt x="7224" y="14834"/>
                </a:cubicBezTo>
                <a:cubicBezTo>
                  <a:pt x="7305" y="14908"/>
                  <a:pt x="7301" y="14985"/>
                  <a:pt x="7215" y="15003"/>
                </a:cubicBezTo>
                <a:cubicBezTo>
                  <a:pt x="7177" y="15011"/>
                  <a:pt x="7146" y="15028"/>
                  <a:pt x="7146" y="15042"/>
                </a:cubicBezTo>
                <a:cubicBezTo>
                  <a:pt x="7146" y="15056"/>
                  <a:pt x="7262" y="15066"/>
                  <a:pt x="7404" y="15063"/>
                </a:cubicBezTo>
                <a:lnTo>
                  <a:pt x="7664" y="15057"/>
                </a:lnTo>
                <a:lnTo>
                  <a:pt x="7673" y="14963"/>
                </a:lnTo>
                <a:cubicBezTo>
                  <a:pt x="7687" y="14840"/>
                  <a:pt x="7750" y="14843"/>
                  <a:pt x="7764" y="14969"/>
                </a:cubicBezTo>
                <a:cubicBezTo>
                  <a:pt x="7771" y="15033"/>
                  <a:pt x="7793" y="15067"/>
                  <a:pt x="7827" y="15067"/>
                </a:cubicBezTo>
                <a:cubicBezTo>
                  <a:pt x="7867" y="15067"/>
                  <a:pt x="7876" y="15036"/>
                  <a:pt x="7868" y="14920"/>
                </a:cubicBezTo>
                <a:lnTo>
                  <a:pt x="7857" y="14773"/>
                </a:lnTo>
                <a:lnTo>
                  <a:pt x="7702" y="14773"/>
                </a:lnTo>
                <a:lnTo>
                  <a:pt x="7545" y="14773"/>
                </a:lnTo>
                <a:lnTo>
                  <a:pt x="7543" y="14883"/>
                </a:lnTo>
                <a:cubicBezTo>
                  <a:pt x="7538" y="15104"/>
                  <a:pt x="7390" y="15017"/>
                  <a:pt x="7384" y="14790"/>
                </a:cubicBezTo>
                <a:cubicBezTo>
                  <a:pt x="7380" y="14669"/>
                  <a:pt x="7355" y="14612"/>
                  <a:pt x="7322" y="14635"/>
                </a:cubicBezTo>
                <a:close/>
                <a:moveTo>
                  <a:pt x="3962" y="14647"/>
                </a:moveTo>
                <a:cubicBezTo>
                  <a:pt x="3948" y="14647"/>
                  <a:pt x="3909" y="14684"/>
                  <a:pt x="3877" y="14730"/>
                </a:cubicBezTo>
                <a:cubicBezTo>
                  <a:pt x="3829" y="14797"/>
                  <a:pt x="3827" y="14818"/>
                  <a:pt x="3865" y="14843"/>
                </a:cubicBezTo>
                <a:cubicBezTo>
                  <a:pt x="3918" y="14879"/>
                  <a:pt x="3914" y="14941"/>
                  <a:pt x="3855" y="14989"/>
                </a:cubicBezTo>
                <a:cubicBezTo>
                  <a:pt x="3832" y="15007"/>
                  <a:pt x="3814" y="15033"/>
                  <a:pt x="3814" y="15045"/>
                </a:cubicBezTo>
                <a:cubicBezTo>
                  <a:pt x="3814" y="15057"/>
                  <a:pt x="3895" y="15067"/>
                  <a:pt x="3996" y="15066"/>
                </a:cubicBezTo>
                <a:lnTo>
                  <a:pt x="4179" y="15065"/>
                </a:lnTo>
                <a:lnTo>
                  <a:pt x="4083" y="15008"/>
                </a:lnTo>
                <a:cubicBezTo>
                  <a:pt x="3999" y="14958"/>
                  <a:pt x="3988" y="14932"/>
                  <a:pt x="3988" y="14799"/>
                </a:cubicBezTo>
                <a:cubicBezTo>
                  <a:pt x="3988" y="14716"/>
                  <a:pt x="3976" y="14647"/>
                  <a:pt x="3962" y="14647"/>
                </a:cubicBezTo>
                <a:close/>
                <a:moveTo>
                  <a:pt x="4231" y="14756"/>
                </a:moveTo>
                <a:lnTo>
                  <a:pt x="4231" y="14867"/>
                </a:lnTo>
                <a:cubicBezTo>
                  <a:pt x="4231" y="14928"/>
                  <a:pt x="4221" y="14999"/>
                  <a:pt x="4209" y="15023"/>
                </a:cubicBezTo>
                <a:cubicBezTo>
                  <a:pt x="4194" y="15055"/>
                  <a:pt x="4209" y="15067"/>
                  <a:pt x="4259" y="15067"/>
                </a:cubicBezTo>
                <a:cubicBezTo>
                  <a:pt x="4316" y="15067"/>
                  <a:pt x="4332" y="15046"/>
                  <a:pt x="4341" y="14962"/>
                </a:cubicBezTo>
                <a:cubicBezTo>
                  <a:pt x="4347" y="14904"/>
                  <a:pt x="4367" y="14857"/>
                  <a:pt x="4387" y="14857"/>
                </a:cubicBezTo>
                <a:cubicBezTo>
                  <a:pt x="4406" y="14857"/>
                  <a:pt x="4426" y="14904"/>
                  <a:pt x="4432" y="14962"/>
                </a:cubicBezTo>
                <a:cubicBezTo>
                  <a:pt x="4439" y="15032"/>
                  <a:pt x="4460" y="15067"/>
                  <a:pt x="4494" y="15067"/>
                </a:cubicBezTo>
                <a:cubicBezTo>
                  <a:pt x="4535" y="15067"/>
                  <a:pt x="4544" y="15036"/>
                  <a:pt x="4536" y="14920"/>
                </a:cubicBezTo>
                <a:lnTo>
                  <a:pt x="4526" y="14773"/>
                </a:lnTo>
                <a:lnTo>
                  <a:pt x="4378" y="14765"/>
                </a:lnTo>
                <a:lnTo>
                  <a:pt x="4231" y="14756"/>
                </a:lnTo>
                <a:close/>
                <a:moveTo>
                  <a:pt x="2946" y="14759"/>
                </a:moveTo>
                <a:lnTo>
                  <a:pt x="2946" y="14907"/>
                </a:lnTo>
                <a:lnTo>
                  <a:pt x="2946" y="15056"/>
                </a:lnTo>
                <a:lnTo>
                  <a:pt x="3328" y="15060"/>
                </a:lnTo>
                <a:lnTo>
                  <a:pt x="3709" y="15064"/>
                </a:lnTo>
                <a:lnTo>
                  <a:pt x="3709" y="14945"/>
                </a:lnTo>
                <a:cubicBezTo>
                  <a:pt x="3709" y="14879"/>
                  <a:pt x="3691" y="14811"/>
                  <a:pt x="3668" y="14793"/>
                </a:cubicBezTo>
                <a:cubicBezTo>
                  <a:pt x="3618" y="14752"/>
                  <a:pt x="3411" y="14748"/>
                  <a:pt x="3381" y="14787"/>
                </a:cubicBezTo>
                <a:cubicBezTo>
                  <a:pt x="3366" y="14805"/>
                  <a:pt x="3337" y="14805"/>
                  <a:pt x="3293" y="14787"/>
                </a:cubicBezTo>
                <a:cubicBezTo>
                  <a:pt x="3258" y="14771"/>
                  <a:pt x="3165" y="14759"/>
                  <a:pt x="3088" y="14759"/>
                </a:cubicBezTo>
                <a:lnTo>
                  <a:pt x="2946" y="14759"/>
                </a:lnTo>
                <a:close/>
                <a:moveTo>
                  <a:pt x="6851" y="14759"/>
                </a:moveTo>
                <a:cubicBezTo>
                  <a:pt x="6789" y="14758"/>
                  <a:pt x="6727" y="14768"/>
                  <a:pt x="6711" y="14788"/>
                </a:cubicBezTo>
                <a:cubicBezTo>
                  <a:pt x="6695" y="14809"/>
                  <a:pt x="6674" y="14808"/>
                  <a:pt x="6642" y="14787"/>
                </a:cubicBezTo>
                <a:cubicBezTo>
                  <a:pt x="6617" y="14770"/>
                  <a:pt x="6521" y="14760"/>
                  <a:pt x="6429" y="14765"/>
                </a:cubicBezTo>
                <a:lnTo>
                  <a:pt x="6261" y="14773"/>
                </a:lnTo>
                <a:lnTo>
                  <a:pt x="6250" y="14915"/>
                </a:lnTo>
                <a:lnTo>
                  <a:pt x="6241" y="15057"/>
                </a:lnTo>
                <a:lnTo>
                  <a:pt x="6636" y="15061"/>
                </a:lnTo>
                <a:lnTo>
                  <a:pt x="7031" y="15063"/>
                </a:lnTo>
                <a:lnTo>
                  <a:pt x="7032" y="14947"/>
                </a:lnTo>
                <a:cubicBezTo>
                  <a:pt x="7033" y="14882"/>
                  <a:pt x="7017" y="14813"/>
                  <a:pt x="6998" y="14794"/>
                </a:cubicBezTo>
                <a:cubicBezTo>
                  <a:pt x="6977" y="14773"/>
                  <a:pt x="6914" y="14761"/>
                  <a:pt x="6851" y="14759"/>
                </a:cubicBezTo>
                <a:close/>
                <a:moveTo>
                  <a:pt x="8549" y="14761"/>
                </a:moveTo>
                <a:cubicBezTo>
                  <a:pt x="8503" y="14760"/>
                  <a:pt x="8461" y="14771"/>
                  <a:pt x="8438" y="14794"/>
                </a:cubicBezTo>
                <a:cubicBezTo>
                  <a:pt x="8381" y="14850"/>
                  <a:pt x="8375" y="14971"/>
                  <a:pt x="8427" y="15021"/>
                </a:cubicBezTo>
                <a:cubicBezTo>
                  <a:pt x="8482" y="15075"/>
                  <a:pt x="8641" y="15082"/>
                  <a:pt x="8701" y="15034"/>
                </a:cubicBezTo>
                <a:cubicBezTo>
                  <a:pt x="8763" y="14984"/>
                  <a:pt x="8751" y="14841"/>
                  <a:pt x="8681" y="14798"/>
                </a:cubicBezTo>
                <a:cubicBezTo>
                  <a:pt x="8643" y="14774"/>
                  <a:pt x="8594" y="14762"/>
                  <a:pt x="8549" y="14761"/>
                </a:cubicBezTo>
                <a:close/>
                <a:moveTo>
                  <a:pt x="8117" y="14955"/>
                </a:moveTo>
                <a:cubicBezTo>
                  <a:pt x="8037" y="14955"/>
                  <a:pt x="8014" y="14967"/>
                  <a:pt x="8014" y="15011"/>
                </a:cubicBezTo>
                <a:cubicBezTo>
                  <a:pt x="8014" y="15054"/>
                  <a:pt x="8037" y="15067"/>
                  <a:pt x="8117" y="15067"/>
                </a:cubicBezTo>
                <a:cubicBezTo>
                  <a:pt x="8198" y="15067"/>
                  <a:pt x="8222" y="15054"/>
                  <a:pt x="8222" y="15011"/>
                </a:cubicBezTo>
                <a:cubicBezTo>
                  <a:pt x="8222" y="14967"/>
                  <a:pt x="8198" y="14955"/>
                  <a:pt x="8117" y="14955"/>
                </a:cubicBezTo>
                <a:close/>
                <a:moveTo>
                  <a:pt x="2686" y="15100"/>
                </a:moveTo>
                <a:cubicBezTo>
                  <a:pt x="2529" y="15093"/>
                  <a:pt x="2495" y="15101"/>
                  <a:pt x="2495" y="15137"/>
                </a:cubicBezTo>
                <a:cubicBezTo>
                  <a:pt x="2495" y="15174"/>
                  <a:pt x="2529" y="15180"/>
                  <a:pt x="2686" y="15173"/>
                </a:cubicBezTo>
                <a:cubicBezTo>
                  <a:pt x="2791" y="15169"/>
                  <a:pt x="2878" y="15153"/>
                  <a:pt x="2878" y="15137"/>
                </a:cubicBezTo>
                <a:cubicBezTo>
                  <a:pt x="2878" y="15122"/>
                  <a:pt x="2791" y="15105"/>
                  <a:pt x="2686" y="15100"/>
                </a:cubicBezTo>
                <a:close/>
                <a:moveTo>
                  <a:pt x="3931" y="15291"/>
                </a:moveTo>
                <a:cubicBezTo>
                  <a:pt x="3903" y="15291"/>
                  <a:pt x="3888" y="15302"/>
                  <a:pt x="3899" y="15316"/>
                </a:cubicBezTo>
                <a:cubicBezTo>
                  <a:pt x="3909" y="15329"/>
                  <a:pt x="3893" y="15357"/>
                  <a:pt x="3864" y="15376"/>
                </a:cubicBezTo>
                <a:cubicBezTo>
                  <a:pt x="3823" y="15404"/>
                  <a:pt x="3820" y="15417"/>
                  <a:pt x="3854" y="15434"/>
                </a:cubicBezTo>
                <a:cubicBezTo>
                  <a:pt x="3922" y="15468"/>
                  <a:pt x="3933" y="15624"/>
                  <a:pt x="3868" y="15644"/>
                </a:cubicBezTo>
                <a:cubicBezTo>
                  <a:pt x="3839" y="15653"/>
                  <a:pt x="3814" y="15673"/>
                  <a:pt x="3814" y="15686"/>
                </a:cubicBezTo>
                <a:cubicBezTo>
                  <a:pt x="3814" y="15720"/>
                  <a:pt x="4117" y="15719"/>
                  <a:pt x="4143" y="15686"/>
                </a:cubicBezTo>
                <a:cubicBezTo>
                  <a:pt x="4154" y="15671"/>
                  <a:pt x="4127" y="15655"/>
                  <a:pt x="4084" y="15650"/>
                </a:cubicBezTo>
                <a:cubicBezTo>
                  <a:pt x="4013" y="15642"/>
                  <a:pt x="4004" y="15623"/>
                  <a:pt x="3995" y="15466"/>
                </a:cubicBezTo>
                <a:cubicBezTo>
                  <a:pt x="3987" y="15332"/>
                  <a:pt x="3972" y="15291"/>
                  <a:pt x="3931" y="15291"/>
                </a:cubicBezTo>
                <a:close/>
                <a:moveTo>
                  <a:pt x="7351" y="15291"/>
                </a:moveTo>
                <a:cubicBezTo>
                  <a:pt x="7336" y="15291"/>
                  <a:pt x="7282" y="15321"/>
                  <a:pt x="7233" y="15358"/>
                </a:cubicBezTo>
                <a:cubicBezTo>
                  <a:pt x="7148" y="15422"/>
                  <a:pt x="7148" y="15424"/>
                  <a:pt x="7215" y="15439"/>
                </a:cubicBezTo>
                <a:cubicBezTo>
                  <a:pt x="7314" y="15460"/>
                  <a:pt x="7314" y="15626"/>
                  <a:pt x="7215" y="15647"/>
                </a:cubicBezTo>
                <a:cubicBezTo>
                  <a:pt x="7177" y="15655"/>
                  <a:pt x="7146" y="15673"/>
                  <a:pt x="7146" y="15686"/>
                </a:cubicBezTo>
                <a:cubicBezTo>
                  <a:pt x="7146" y="15715"/>
                  <a:pt x="7435" y="15720"/>
                  <a:pt x="7470" y="15693"/>
                </a:cubicBezTo>
                <a:cubicBezTo>
                  <a:pt x="7482" y="15683"/>
                  <a:pt x="7469" y="15661"/>
                  <a:pt x="7441" y="15644"/>
                </a:cubicBezTo>
                <a:cubicBezTo>
                  <a:pt x="7409" y="15624"/>
                  <a:pt x="7389" y="15556"/>
                  <a:pt x="7385" y="15452"/>
                </a:cubicBezTo>
                <a:cubicBezTo>
                  <a:pt x="7381" y="15363"/>
                  <a:pt x="7366" y="15291"/>
                  <a:pt x="7351" y="15291"/>
                </a:cubicBezTo>
                <a:close/>
                <a:moveTo>
                  <a:pt x="5194" y="15297"/>
                </a:moveTo>
                <a:cubicBezTo>
                  <a:pt x="5178" y="15306"/>
                  <a:pt x="5160" y="15324"/>
                  <a:pt x="5139" y="15351"/>
                </a:cubicBezTo>
                <a:cubicBezTo>
                  <a:pt x="5106" y="15393"/>
                  <a:pt x="5103" y="15419"/>
                  <a:pt x="5130" y="15440"/>
                </a:cubicBezTo>
                <a:cubicBezTo>
                  <a:pt x="5177" y="15478"/>
                  <a:pt x="5180" y="15618"/>
                  <a:pt x="5133" y="15641"/>
                </a:cubicBezTo>
                <a:cubicBezTo>
                  <a:pt x="5114" y="15650"/>
                  <a:pt x="5099" y="15671"/>
                  <a:pt x="5099" y="15686"/>
                </a:cubicBezTo>
                <a:cubicBezTo>
                  <a:pt x="5099" y="15700"/>
                  <a:pt x="5203" y="15710"/>
                  <a:pt x="5331" y="15707"/>
                </a:cubicBezTo>
                <a:cubicBezTo>
                  <a:pt x="5502" y="15704"/>
                  <a:pt x="5577" y="15691"/>
                  <a:pt x="5607" y="15658"/>
                </a:cubicBezTo>
                <a:cubicBezTo>
                  <a:pt x="5645" y="15617"/>
                  <a:pt x="5651" y="15617"/>
                  <a:pt x="5672" y="15662"/>
                </a:cubicBezTo>
                <a:cubicBezTo>
                  <a:pt x="5685" y="15689"/>
                  <a:pt x="5718" y="15711"/>
                  <a:pt x="5744" y="15711"/>
                </a:cubicBezTo>
                <a:cubicBezTo>
                  <a:pt x="5812" y="15711"/>
                  <a:pt x="5811" y="15450"/>
                  <a:pt x="5743" y="15404"/>
                </a:cubicBezTo>
                <a:cubicBezTo>
                  <a:pt x="5716" y="15386"/>
                  <a:pt x="5641" y="15375"/>
                  <a:pt x="5578" y="15380"/>
                </a:cubicBezTo>
                <a:cubicBezTo>
                  <a:pt x="5469" y="15388"/>
                  <a:pt x="5461" y="15396"/>
                  <a:pt x="5445" y="15515"/>
                </a:cubicBezTo>
                <a:cubicBezTo>
                  <a:pt x="5431" y="15618"/>
                  <a:pt x="5415" y="15641"/>
                  <a:pt x="5359" y="15641"/>
                </a:cubicBezTo>
                <a:cubicBezTo>
                  <a:pt x="5298" y="15641"/>
                  <a:pt x="5288" y="15619"/>
                  <a:pt x="5279" y="15466"/>
                </a:cubicBezTo>
                <a:cubicBezTo>
                  <a:pt x="5271" y="15327"/>
                  <a:pt x="5243" y="15271"/>
                  <a:pt x="5194" y="15297"/>
                </a:cubicBezTo>
                <a:close/>
                <a:moveTo>
                  <a:pt x="2949" y="15375"/>
                </a:moveTo>
                <a:lnTo>
                  <a:pt x="2940" y="15536"/>
                </a:lnTo>
                <a:lnTo>
                  <a:pt x="2929" y="15697"/>
                </a:lnTo>
                <a:lnTo>
                  <a:pt x="2712" y="15706"/>
                </a:lnTo>
                <a:cubicBezTo>
                  <a:pt x="2558" y="15712"/>
                  <a:pt x="2495" y="15725"/>
                  <a:pt x="2495" y="15751"/>
                </a:cubicBezTo>
                <a:cubicBezTo>
                  <a:pt x="2495" y="15813"/>
                  <a:pt x="2864" y="15806"/>
                  <a:pt x="2942" y="15743"/>
                </a:cubicBezTo>
                <a:cubicBezTo>
                  <a:pt x="2986" y="15707"/>
                  <a:pt x="3044" y="15695"/>
                  <a:pt x="3146" y="15701"/>
                </a:cubicBezTo>
                <a:cubicBezTo>
                  <a:pt x="3225" y="15706"/>
                  <a:pt x="3299" y="15699"/>
                  <a:pt x="3310" y="15685"/>
                </a:cubicBezTo>
                <a:cubicBezTo>
                  <a:pt x="3321" y="15670"/>
                  <a:pt x="3366" y="15674"/>
                  <a:pt x="3418" y="15696"/>
                </a:cubicBezTo>
                <a:cubicBezTo>
                  <a:pt x="3471" y="15719"/>
                  <a:pt x="3543" y="15726"/>
                  <a:pt x="3599" y="15714"/>
                </a:cubicBezTo>
                <a:cubicBezTo>
                  <a:pt x="3679" y="15697"/>
                  <a:pt x="3694" y="15676"/>
                  <a:pt x="3703" y="15574"/>
                </a:cubicBezTo>
                <a:cubicBezTo>
                  <a:pt x="3709" y="15508"/>
                  <a:pt x="3696" y="15437"/>
                  <a:pt x="3673" y="15415"/>
                </a:cubicBezTo>
                <a:cubicBezTo>
                  <a:pt x="3627" y="15369"/>
                  <a:pt x="3413" y="15361"/>
                  <a:pt x="3381" y="15403"/>
                </a:cubicBezTo>
                <a:cubicBezTo>
                  <a:pt x="3366" y="15422"/>
                  <a:pt x="3337" y="15422"/>
                  <a:pt x="3293" y="15403"/>
                </a:cubicBezTo>
                <a:cubicBezTo>
                  <a:pt x="3258" y="15388"/>
                  <a:pt x="3165" y="15375"/>
                  <a:pt x="3089" y="15375"/>
                </a:cubicBezTo>
                <a:lnTo>
                  <a:pt x="2949" y="15375"/>
                </a:lnTo>
                <a:close/>
                <a:moveTo>
                  <a:pt x="4345" y="15375"/>
                </a:moveTo>
                <a:cubicBezTo>
                  <a:pt x="4233" y="15375"/>
                  <a:pt x="4231" y="15377"/>
                  <a:pt x="4231" y="15498"/>
                </a:cubicBezTo>
                <a:cubicBezTo>
                  <a:pt x="4231" y="15566"/>
                  <a:pt x="4221" y="15643"/>
                  <a:pt x="4209" y="15667"/>
                </a:cubicBezTo>
                <a:cubicBezTo>
                  <a:pt x="4194" y="15699"/>
                  <a:pt x="4209" y="15711"/>
                  <a:pt x="4259" y="15711"/>
                </a:cubicBezTo>
                <a:cubicBezTo>
                  <a:pt x="4318" y="15711"/>
                  <a:pt x="4332" y="15691"/>
                  <a:pt x="4341" y="15592"/>
                </a:cubicBezTo>
                <a:cubicBezTo>
                  <a:pt x="4347" y="15527"/>
                  <a:pt x="4367" y="15473"/>
                  <a:pt x="4387" y="15473"/>
                </a:cubicBezTo>
                <a:cubicBezTo>
                  <a:pt x="4406" y="15473"/>
                  <a:pt x="4426" y="15527"/>
                  <a:pt x="4432" y="15592"/>
                </a:cubicBezTo>
                <a:cubicBezTo>
                  <a:pt x="4439" y="15673"/>
                  <a:pt x="4459" y="15711"/>
                  <a:pt x="4493" y="15711"/>
                </a:cubicBezTo>
                <a:cubicBezTo>
                  <a:pt x="4530" y="15711"/>
                  <a:pt x="4543" y="15675"/>
                  <a:pt x="4543" y="15577"/>
                </a:cubicBezTo>
                <a:cubicBezTo>
                  <a:pt x="4543" y="15418"/>
                  <a:pt x="4501" y="15375"/>
                  <a:pt x="4345" y="15375"/>
                </a:cubicBezTo>
                <a:close/>
                <a:moveTo>
                  <a:pt x="7697" y="15375"/>
                </a:moveTo>
                <a:cubicBezTo>
                  <a:pt x="7623" y="15375"/>
                  <a:pt x="7560" y="15385"/>
                  <a:pt x="7558" y="15396"/>
                </a:cubicBezTo>
                <a:cubicBezTo>
                  <a:pt x="7543" y="15466"/>
                  <a:pt x="7538" y="15672"/>
                  <a:pt x="7551" y="15690"/>
                </a:cubicBezTo>
                <a:cubicBezTo>
                  <a:pt x="7596" y="15749"/>
                  <a:pt x="7663" y="15703"/>
                  <a:pt x="7673" y="15606"/>
                </a:cubicBezTo>
                <a:cubicBezTo>
                  <a:pt x="7679" y="15549"/>
                  <a:pt x="7700" y="15501"/>
                  <a:pt x="7719" y="15501"/>
                </a:cubicBezTo>
                <a:cubicBezTo>
                  <a:pt x="7738" y="15501"/>
                  <a:pt x="7758" y="15549"/>
                  <a:pt x="7764" y="15606"/>
                </a:cubicBezTo>
                <a:cubicBezTo>
                  <a:pt x="7780" y="15765"/>
                  <a:pt x="7875" y="15748"/>
                  <a:pt x="7875" y="15587"/>
                </a:cubicBezTo>
                <a:cubicBezTo>
                  <a:pt x="7875" y="15402"/>
                  <a:pt x="7852" y="15375"/>
                  <a:pt x="7697" y="15375"/>
                </a:cubicBezTo>
                <a:close/>
                <a:moveTo>
                  <a:pt x="6868" y="15376"/>
                </a:moveTo>
                <a:cubicBezTo>
                  <a:pt x="6812" y="15378"/>
                  <a:pt x="6755" y="15392"/>
                  <a:pt x="6728" y="15418"/>
                </a:cubicBezTo>
                <a:cubicBezTo>
                  <a:pt x="6689" y="15456"/>
                  <a:pt x="6678" y="15456"/>
                  <a:pt x="6624" y="15416"/>
                </a:cubicBezTo>
                <a:cubicBezTo>
                  <a:pt x="6583" y="15386"/>
                  <a:pt x="6513" y="15375"/>
                  <a:pt x="6411" y="15381"/>
                </a:cubicBezTo>
                <a:lnTo>
                  <a:pt x="6261" y="15389"/>
                </a:lnTo>
                <a:lnTo>
                  <a:pt x="6261" y="15543"/>
                </a:lnTo>
                <a:lnTo>
                  <a:pt x="6261" y="15697"/>
                </a:lnTo>
                <a:lnTo>
                  <a:pt x="6511" y="15699"/>
                </a:lnTo>
                <a:cubicBezTo>
                  <a:pt x="6648" y="15699"/>
                  <a:pt x="6772" y="15708"/>
                  <a:pt x="6786" y="15719"/>
                </a:cubicBezTo>
                <a:cubicBezTo>
                  <a:pt x="6818" y="15745"/>
                  <a:pt x="6846" y="15744"/>
                  <a:pt x="6949" y="15713"/>
                </a:cubicBezTo>
                <a:cubicBezTo>
                  <a:pt x="7024" y="15690"/>
                  <a:pt x="7035" y="15671"/>
                  <a:pt x="7029" y="15566"/>
                </a:cubicBezTo>
                <a:cubicBezTo>
                  <a:pt x="7025" y="15500"/>
                  <a:pt x="7010" y="15429"/>
                  <a:pt x="6995" y="15410"/>
                </a:cubicBezTo>
                <a:cubicBezTo>
                  <a:pt x="6976" y="15385"/>
                  <a:pt x="6923" y="15375"/>
                  <a:pt x="6868" y="15376"/>
                </a:cubicBezTo>
                <a:close/>
                <a:moveTo>
                  <a:pt x="8568" y="15377"/>
                </a:moveTo>
                <a:cubicBezTo>
                  <a:pt x="8522" y="15373"/>
                  <a:pt x="8473" y="15380"/>
                  <a:pt x="8438" y="15398"/>
                </a:cubicBezTo>
                <a:cubicBezTo>
                  <a:pt x="8364" y="15436"/>
                  <a:pt x="8364" y="15629"/>
                  <a:pt x="8436" y="15688"/>
                </a:cubicBezTo>
                <a:cubicBezTo>
                  <a:pt x="8514" y="15751"/>
                  <a:pt x="8565" y="15752"/>
                  <a:pt x="8665" y="15695"/>
                </a:cubicBezTo>
                <a:cubicBezTo>
                  <a:pt x="8758" y="15643"/>
                  <a:pt x="8771" y="15486"/>
                  <a:pt x="8688" y="15419"/>
                </a:cubicBezTo>
                <a:cubicBezTo>
                  <a:pt x="8659" y="15396"/>
                  <a:pt x="8614" y="15381"/>
                  <a:pt x="8568" y="15377"/>
                </a:cubicBezTo>
                <a:close/>
                <a:moveTo>
                  <a:pt x="8089" y="15574"/>
                </a:moveTo>
                <a:cubicBezTo>
                  <a:pt x="8071" y="15576"/>
                  <a:pt x="8054" y="15584"/>
                  <a:pt x="8040" y="15595"/>
                </a:cubicBezTo>
                <a:cubicBezTo>
                  <a:pt x="8021" y="15611"/>
                  <a:pt x="8014" y="15644"/>
                  <a:pt x="8026" y="15669"/>
                </a:cubicBezTo>
                <a:cubicBezTo>
                  <a:pt x="8058" y="15735"/>
                  <a:pt x="8205" y="15713"/>
                  <a:pt x="8205" y="15642"/>
                </a:cubicBezTo>
                <a:cubicBezTo>
                  <a:pt x="8205" y="15595"/>
                  <a:pt x="8143" y="15566"/>
                  <a:pt x="8089" y="15574"/>
                </a:cubicBezTo>
                <a:close/>
                <a:moveTo>
                  <a:pt x="9019" y="15852"/>
                </a:moveTo>
                <a:cubicBezTo>
                  <a:pt x="8961" y="15852"/>
                  <a:pt x="8873" y="16027"/>
                  <a:pt x="8875" y="16138"/>
                </a:cubicBezTo>
                <a:cubicBezTo>
                  <a:pt x="8876" y="16198"/>
                  <a:pt x="8902" y="16278"/>
                  <a:pt x="8932" y="16315"/>
                </a:cubicBezTo>
                <a:cubicBezTo>
                  <a:pt x="8962" y="16353"/>
                  <a:pt x="9010" y="16383"/>
                  <a:pt x="9039" y="16383"/>
                </a:cubicBezTo>
                <a:cubicBezTo>
                  <a:pt x="9103" y="16383"/>
                  <a:pt x="9103" y="16353"/>
                  <a:pt x="9039" y="16284"/>
                </a:cubicBezTo>
                <a:cubicBezTo>
                  <a:pt x="8973" y="16214"/>
                  <a:pt x="8971" y="16075"/>
                  <a:pt x="9035" y="15975"/>
                </a:cubicBezTo>
                <a:cubicBezTo>
                  <a:pt x="9085" y="15898"/>
                  <a:pt x="9079" y="15852"/>
                  <a:pt x="9019" y="15852"/>
                </a:cubicBezTo>
                <a:close/>
                <a:moveTo>
                  <a:pt x="9298" y="15870"/>
                </a:moveTo>
                <a:cubicBezTo>
                  <a:pt x="9282" y="15882"/>
                  <a:pt x="9287" y="15925"/>
                  <a:pt x="9321" y="15993"/>
                </a:cubicBezTo>
                <a:cubicBezTo>
                  <a:pt x="9370" y="16092"/>
                  <a:pt x="9369" y="16118"/>
                  <a:pt x="9324" y="16229"/>
                </a:cubicBezTo>
                <a:cubicBezTo>
                  <a:pt x="9296" y="16298"/>
                  <a:pt x="9281" y="16361"/>
                  <a:pt x="9291" y="16369"/>
                </a:cubicBezTo>
                <a:cubicBezTo>
                  <a:pt x="9330" y="16400"/>
                  <a:pt x="9368" y="16380"/>
                  <a:pt x="9419" y="16301"/>
                </a:cubicBezTo>
                <a:cubicBezTo>
                  <a:pt x="9493" y="16184"/>
                  <a:pt x="9484" y="16029"/>
                  <a:pt x="9399" y="15932"/>
                </a:cubicBezTo>
                <a:cubicBezTo>
                  <a:pt x="9350" y="15876"/>
                  <a:pt x="9314" y="15858"/>
                  <a:pt x="9298" y="15870"/>
                </a:cubicBezTo>
                <a:close/>
                <a:moveTo>
                  <a:pt x="11992" y="15879"/>
                </a:moveTo>
                <a:cubicBezTo>
                  <a:pt x="11968" y="15879"/>
                  <a:pt x="11889" y="15924"/>
                  <a:pt x="11816" y="15978"/>
                </a:cubicBezTo>
                <a:cubicBezTo>
                  <a:pt x="11695" y="16067"/>
                  <a:pt x="11677" y="16072"/>
                  <a:pt x="11624" y="16033"/>
                </a:cubicBezTo>
                <a:cubicBezTo>
                  <a:pt x="11555" y="15983"/>
                  <a:pt x="11444" y="15978"/>
                  <a:pt x="11388" y="16024"/>
                </a:cubicBezTo>
                <a:cubicBezTo>
                  <a:pt x="11359" y="16047"/>
                  <a:pt x="11325" y="16049"/>
                  <a:pt x="11268" y="16028"/>
                </a:cubicBezTo>
                <a:cubicBezTo>
                  <a:pt x="11225" y="16012"/>
                  <a:pt x="11139" y="16005"/>
                  <a:pt x="11077" y="16012"/>
                </a:cubicBezTo>
                <a:cubicBezTo>
                  <a:pt x="10967" y="16025"/>
                  <a:pt x="10963" y="16030"/>
                  <a:pt x="10963" y="16163"/>
                </a:cubicBezTo>
                <a:cubicBezTo>
                  <a:pt x="10963" y="16281"/>
                  <a:pt x="10973" y="16300"/>
                  <a:pt x="11033" y="16300"/>
                </a:cubicBezTo>
                <a:cubicBezTo>
                  <a:pt x="11087" y="16300"/>
                  <a:pt x="11103" y="16281"/>
                  <a:pt x="11103" y="16214"/>
                </a:cubicBezTo>
                <a:cubicBezTo>
                  <a:pt x="11103" y="16164"/>
                  <a:pt x="11124" y="16123"/>
                  <a:pt x="11155" y="16113"/>
                </a:cubicBezTo>
                <a:cubicBezTo>
                  <a:pt x="11222" y="16093"/>
                  <a:pt x="11311" y="16151"/>
                  <a:pt x="11311" y="16215"/>
                </a:cubicBezTo>
                <a:cubicBezTo>
                  <a:pt x="11311" y="16242"/>
                  <a:pt x="11346" y="16283"/>
                  <a:pt x="11389" y="16306"/>
                </a:cubicBezTo>
                <a:cubicBezTo>
                  <a:pt x="11475" y="16352"/>
                  <a:pt x="11665" y="16320"/>
                  <a:pt x="11654" y="16261"/>
                </a:cubicBezTo>
                <a:cubicBezTo>
                  <a:pt x="11650" y="16243"/>
                  <a:pt x="11665" y="16194"/>
                  <a:pt x="11687" y="16151"/>
                </a:cubicBezTo>
                <a:cubicBezTo>
                  <a:pt x="11721" y="16086"/>
                  <a:pt x="11737" y="16078"/>
                  <a:pt x="11793" y="16102"/>
                </a:cubicBezTo>
                <a:cubicBezTo>
                  <a:pt x="11839" y="16122"/>
                  <a:pt x="11857" y="16156"/>
                  <a:pt x="11852" y="16214"/>
                </a:cubicBezTo>
                <a:cubicBezTo>
                  <a:pt x="11846" y="16279"/>
                  <a:pt x="11859" y="16300"/>
                  <a:pt x="11907" y="16300"/>
                </a:cubicBezTo>
                <a:cubicBezTo>
                  <a:pt x="11952" y="16300"/>
                  <a:pt x="11970" y="16278"/>
                  <a:pt x="11970" y="16224"/>
                </a:cubicBezTo>
                <a:cubicBezTo>
                  <a:pt x="11970" y="16183"/>
                  <a:pt x="11996" y="16127"/>
                  <a:pt x="12027" y="16099"/>
                </a:cubicBezTo>
                <a:cubicBezTo>
                  <a:pt x="12072" y="16060"/>
                  <a:pt x="12076" y="16039"/>
                  <a:pt x="12043" y="16008"/>
                </a:cubicBezTo>
                <a:cubicBezTo>
                  <a:pt x="12015" y="15980"/>
                  <a:pt x="12013" y="15963"/>
                  <a:pt x="12039" y="15950"/>
                </a:cubicBezTo>
                <a:cubicBezTo>
                  <a:pt x="12084" y="15928"/>
                  <a:pt x="12052" y="15879"/>
                  <a:pt x="11992" y="15879"/>
                </a:cubicBezTo>
                <a:close/>
                <a:moveTo>
                  <a:pt x="15762" y="15879"/>
                </a:moveTo>
                <a:cubicBezTo>
                  <a:pt x="15630" y="15879"/>
                  <a:pt x="15485" y="16069"/>
                  <a:pt x="15581" y="16117"/>
                </a:cubicBezTo>
                <a:cubicBezTo>
                  <a:pt x="15600" y="16126"/>
                  <a:pt x="15614" y="16172"/>
                  <a:pt x="15614" y="16217"/>
                </a:cubicBezTo>
                <a:cubicBezTo>
                  <a:pt x="15614" y="16272"/>
                  <a:pt x="15632" y="16300"/>
                  <a:pt x="15667" y="16300"/>
                </a:cubicBezTo>
                <a:cubicBezTo>
                  <a:pt x="15701" y="16300"/>
                  <a:pt x="15719" y="16272"/>
                  <a:pt x="15719" y="16219"/>
                </a:cubicBezTo>
                <a:cubicBezTo>
                  <a:pt x="15719" y="16166"/>
                  <a:pt x="15746" y="16124"/>
                  <a:pt x="15796" y="16097"/>
                </a:cubicBezTo>
                <a:cubicBezTo>
                  <a:pt x="15861" y="16062"/>
                  <a:pt x="15867" y="16048"/>
                  <a:pt x="15830" y="16011"/>
                </a:cubicBezTo>
                <a:cubicBezTo>
                  <a:pt x="15799" y="15982"/>
                  <a:pt x="15797" y="15963"/>
                  <a:pt x="15822" y="15950"/>
                </a:cubicBezTo>
                <a:cubicBezTo>
                  <a:pt x="15872" y="15925"/>
                  <a:pt x="15833" y="15879"/>
                  <a:pt x="15762" y="15879"/>
                </a:cubicBezTo>
                <a:close/>
                <a:moveTo>
                  <a:pt x="9734" y="15881"/>
                </a:moveTo>
                <a:cubicBezTo>
                  <a:pt x="9703" y="15870"/>
                  <a:pt x="9680" y="15909"/>
                  <a:pt x="9680" y="15987"/>
                </a:cubicBezTo>
                <a:cubicBezTo>
                  <a:pt x="9680" y="16094"/>
                  <a:pt x="9681" y="16095"/>
                  <a:pt x="9809" y="16092"/>
                </a:cubicBezTo>
                <a:cubicBezTo>
                  <a:pt x="9926" y="16090"/>
                  <a:pt x="9942" y="16081"/>
                  <a:pt x="9952" y="16008"/>
                </a:cubicBezTo>
                <a:cubicBezTo>
                  <a:pt x="9964" y="15920"/>
                  <a:pt x="9897" y="15866"/>
                  <a:pt x="9831" y="15910"/>
                </a:cubicBezTo>
                <a:cubicBezTo>
                  <a:pt x="9804" y="15929"/>
                  <a:pt x="9783" y="15928"/>
                  <a:pt x="9768" y="15909"/>
                </a:cubicBezTo>
                <a:cubicBezTo>
                  <a:pt x="9756" y="15893"/>
                  <a:pt x="9745" y="15884"/>
                  <a:pt x="9734" y="15881"/>
                </a:cubicBezTo>
                <a:close/>
                <a:moveTo>
                  <a:pt x="8463" y="15881"/>
                </a:moveTo>
                <a:cubicBezTo>
                  <a:pt x="8454" y="15882"/>
                  <a:pt x="8444" y="15886"/>
                  <a:pt x="8432" y="15892"/>
                </a:cubicBezTo>
                <a:cubicBezTo>
                  <a:pt x="8412" y="15902"/>
                  <a:pt x="8395" y="15997"/>
                  <a:pt x="8395" y="16102"/>
                </a:cubicBezTo>
                <a:lnTo>
                  <a:pt x="8395" y="16293"/>
                </a:lnTo>
                <a:lnTo>
                  <a:pt x="8569" y="16293"/>
                </a:lnTo>
                <a:cubicBezTo>
                  <a:pt x="8737" y="16293"/>
                  <a:pt x="8795" y="16265"/>
                  <a:pt x="8693" y="16234"/>
                </a:cubicBezTo>
                <a:cubicBezTo>
                  <a:pt x="8638" y="16217"/>
                  <a:pt x="8640" y="16174"/>
                  <a:pt x="8700" y="16086"/>
                </a:cubicBezTo>
                <a:cubicBezTo>
                  <a:pt x="8750" y="16012"/>
                  <a:pt x="8720" y="15984"/>
                  <a:pt x="8631" y="16022"/>
                </a:cubicBezTo>
                <a:cubicBezTo>
                  <a:pt x="8553" y="16056"/>
                  <a:pt x="8525" y="16042"/>
                  <a:pt x="8509" y="15957"/>
                </a:cubicBezTo>
                <a:cubicBezTo>
                  <a:pt x="8499" y="15900"/>
                  <a:pt x="8488" y="15879"/>
                  <a:pt x="8463" y="15881"/>
                </a:cubicBezTo>
                <a:close/>
                <a:moveTo>
                  <a:pt x="4271" y="15882"/>
                </a:moveTo>
                <a:cubicBezTo>
                  <a:pt x="4244" y="15889"/>
                  <a:pt x="4231" y="15957"/>
                  <a:pt x="4231" y="16089"/>
                </a:cubicBezTo>
                <a:cubicBezTo>
                  <a:pt x="4231" y="16253"/>
                  <a:pt x="4241" y="16300"/>
                  <a:pt x="4280" y="16300"/>
                </a:cubicBezTo>
                <a:cubicBezTo>
                  <a:pt x="4311" y="16300"/>
                  <a:pt x="4334" y="16265"/>
                  <a:pt x="4341" y="16208"/>
                </a:cubicBezTo>
                <a:cubicBezTo>
                  <a:pt x="4355" y="16089"/>
                  <a:pt x="4418" y="16091"/>
                  <a:pt x="4432" y="16211"/>
                </a:cubicBezTo>
                <a:cubicBezTo>
                  <a:pt x="4442" y="16292"/>
                  <a:pt x="4455" y="16303"/>
                  <a:pt x="4524" y="16293"/>
                </a:cubicBezTo>
                <a:cubicBezTo>
                  <a:pt x="4567" y="16286"/>
                  <a:pt x="4632" y="16297"/>
                  <a:pt x="4667" y="16318"/>
                </a:cubicBezTo>
                <a:cubicBezTo>
                  <a:pt x="4703" y="16339"/>
                  <a:pt x="4756" y="16348"/>
                  <a:pt x="4785" y="16338"/>
                </a:cubicBezTo>
                <a:cubicBezTo>
                  <a:pt x="4814" y="16329"/>
                  <a:pt x="4865" y="16314"/>
                  <a:pt x="4898" y="16307"/>
                </a:cubicBezTo>
                <a:cubicBezTo>
                  <a:pt x="4992" y="16285"/>
                  <a:pt x="4984" y="16060"/>
                  <a:pt x="4888" y="16018"/>
                </a:cubicBezTo>
                <a:cubicBezTo>
                  <a:pt x="4782" y="15973"/>
                  <a:pt x="4665" y="15995"/>
                  <a:pt x="4663" y="16062"/>
                </a:cubicBezTo>
                <a:cubicBezTo>
                  <a:pt x="4660" y="16184"/>
                  <a:pt x="4543" y="16223"/>
                  <a:pt x="4543" y="16101"/>
                </a:cubicBezTo>
                <a:cubicBezTo>
                  <a:pt x="4543" y="16068"/>
                  <a:pt x="4508" y="16036"/>
                  <a:pt x="4458" y="16020"/>
                </a:cubicBezTo>
                <a:cubicBezTo>
                  <a:pt x="4412" y="16006"/>
                  <a:pt x="4356" y="15968"/>
                  <a:pt x="4335" y="15937"/>
                </a:cubicBezTo>
                <a:cubicBezTo>
                  <a:pt x="4309" y="15897"/>
                  <a:pt x="4287" y="15878"/>
                  <a:pt x="4271" y="15882"/>
                </a:cubicBezTo>
                <a:close/>
                <a:moveTo>
                  <a:pt x="3007" y="15888"/>
                </a:moveTo>
                <a:cubicBezTo>
                  <a:pt x="2983" y="15894"/>
                  <a:pt x="2960" y="15917"/>
                  <a:pt x="2953" y="15952"/>
                </a:cubicBezTo>
                <a:cubicBezTo>
                  <a:pt x="2929" y="16071"/>
                  <a:pt x="2914" y="16084"/>
                  <a:pt x="2855" y="16044"/>
                </a:cubicBezTo>
                <a:cubicBezTo>
                  <a:pt x="2759" y="15980"/>
                  <a:pt x="2652" y="15986"/>
                  <a:pt x="2566" y="16060"/>
                </a:cubicBezTo>
                <a:lnTo>
                  <a:pt x="2486" y="16129"/>
                </a:lnTo>
                <a:lnTo>
                  <a:pt x="2408" y="16069"/>
                </a:lnTo>
                <a:cubicBezTo>
                  <a:pt x="2366" y="16037"/>
                  <a:pt x="2302" y="16006"/>
                  <a:pt x="2267" y="16002"/>
                </a:cubicBezTo>
                <a:cubicBezTo>
                  <a:pt x="2184" y="15992"/>
                  <a:pt x="2105" y="16045"/>
                  <a:pt x="2129" y="16095"/>
                </a:cubicBezTo>
                <a:cubicBezTo>
                  <a:pt x="2139" y="16116"/>
                  <a:pt x="2127" y="16159"/>
                  <a:pt x="2103" y="16190"/>
                </a:cubicBezTo>
                <a:cubicBezTo>
                  <a:pt x="2067" y="16239"/>
                  <a:pt x="2073" y="16254"/>
                  <a:pt x="2142" y="16300"/>
                </a:cubicBezTo>
                <a:cubicBezTo>
                  <a:pt x="2209" y="16344"/>
                  <a:pt x="2235" y="16348"/>
                  <a:pt x="2315" y="16320"/>
                </a:cubicBezTo>
                <a:cubicBezTo>
                  <a:pt x="2366" y="16302"/>
                  <a:pt x="2421" y="16270"/>
                  <a:pt x="2437" y="16250"/>
                </a:cubicBezTo>
                <a:cubicBezTo>
                  <a:pt x="2459" y="16222"/>
                  <a:pt x="2484" y="16225"/>
                  <a:pt x="2557" y="16266"/>
                </a:cubicBezTo>
                <a:cubicBezTo>
                  <a:pt x="2704" y="16348"/>
                  <a:pt x="2716" y="16351"/>
                  <a:pt x="2808" y="16321"/>
                </a:cubicBezTo>
                <a:cubicBezTo>
                  <a:pt x="2856" y="16305"/>
                  <a:pt x="2993" y="16294"/>
                  <a:pt x="3114" y="16295"/>
                </a:cubicBezTo>
                <a:lnTo>
                  <a:pt x="3333" y="16299"/>
                </a:lnTo>
                <a:lnTo>
                  <a:pt x="3265" y="16223"/>
                </a:lnTo>
                <a:cubicBezTo>
                  <a:pt x="3203" y="16154"/>
                  <a:pt x="3202" y="16142"/>
                  <a:pt x="3250" y="16083"/>
                </a:cubicBezTo>
                <a:cubicBezTo>
                  <a:pt x="3314" y="16003"/>
                  <a:pt x="3290" y="15976"/>
                  <a:pt x="3192" y="16018"/>
                </a:cubicBezTo>
                <a:cubicBezTo>
                  <a:pt x="3134" y="16044"/>
                  <a:pt x="3115" y="16041"/>
                  <a:pt x="3102" y="16006"/>
                </a:cubicBezTo>
                <a:cubicBezTo>
                  <a:pt x="3093" y="15982"/>
                  <a:pt x="3078" y="15944"/>
                  <a:pt x="3068" y="15919"/>
                </a:cubicBezTo>
                <a:cubicBezTo>
                  <a:pt x="3057" y="15890"/>
                  <a:pt x="3031" y="15881"/>
                  <a:pt x="3007" y="15888"/>
                </a:cubicBezTo>
                <a:close/>
                <a:moveTo>
                  <a:pt x="866" y="15892"/>
                </a:moveTo>
                <a:cubicBezTo>
                  <a:pt x="825" y="15912"/>
                  <a:pt x="816" y="16055"/>
                  <a:pt x="853" y="16084"/>
                </a:cubicBezTo>
                <a:cubicBezTo>
                  <a:pt x="887" y="16112"/>
                  <a:pt x="926" y="16108"/>
                  <a:pt x="953" y="16073"/>
                </a:cubicBezTo>
                <a:cubicBezTo>
                  <a:pt x="970" y="16051"/>
                  <a:pt x="987" y="16051"/>
                  <a:pt x="1014" y="16073"/>
                </a:cubicBezTo>
                <a:cubicBezTo>
                  <a:pt x="1088" y="16133"/>
                  <a:pt x="1141" y="16105"/>
                  <a:pt x="1141" y="16007"/>
                </a:cubicBezTo>
                <a:cubicBezTo>
                  <a:pt x="1141" y="15895"/>
                  <a:pt x="1099" y="15861"/>
                  <a:pt x="1034" y="15924"/>
                </a:cubicBezTo>
                <a:cubicBezTo>
                  <a:pt x="993" y="15964"/>
                  <a:pt x="985" y="15964"/>
                  <a:pt x="946" y="15921"/>
                </a:cubicBezTo>
                <a:cubicBezTo>
                  <a:pt x="923" y="15895"/>
                  <a:pt x="886" y="15882"/>
                  <a:pt x="866" y="15892"/>
                </a:cubicBezTo>
                <a:close/>
                <a:moveTo>
                  <a:pt x="14989" y="15893"/>
                </a:moveTo>
                <a:cubicBezTo>
                  <a:pt x="14970" y="15883"/>
                  <a:pt x="14907" y="15914"/>
                  <a:pt x="14848" y="15961"/>
                </a:cubicBezTo>
                <a:cubicBezTo>
                  <a:pt x="14698" y="16082"/>
                  <a:pt x="14612" y="16117"/>
                  <a:pt x="14588" y="16065"/>
                </a:cubicBezTo>
                <a:cubicBezTo>
                  <a:pt x="14553" y="15992"/>
                  <a:pt x="14398" y="15982"/>
                  <a:pt x="14292" y="16046"/>
                </a:cubicBezTo>
                <a:cubicBezTo>
                  <a:pt x="14195" y="16103"/>
                  <a:pt x="14195" y="16103"/>
                  <a:pt x="14158" y="16047"/>
                </a:cubicBezTo>
                <a:cubicBezTo>
                  <a:pt x="14106" y="15969"/>
                  <a:pt x="13968" y="15977"/>
                  <a:pt x="13869" y="16063"/>
                </a:cubicBezTo>
                <a:lnTo>
                  <a:pt x="13786" y="16135"/>
                </a:lnTo>
                <a:lnTo>
                  <a:pt x="13729" y="16063"/>
                </a:lnTo>
                <a:cubicBezTo>
                  <a:pt x="13666" y="15986"/>
                  <a:pt x="13551" y="15979"/>
                  <a:pt x="13408" y="16041"/>
                </a:cubicBezTo>
                <a:cubicBezTo>
                  <a:pt x="13350" y="16066"/>
                  <a:pt x="13319" y="16064"/>
                  <a:pt x="13268" y="16033"/>
                </a:cubicBezTo>
                <a:cubicBezTo>
                  <a:pt x="13182" y="15980"/>
                  <a:pt x="13101" y="15981"/>
                  <a:pt x="13046" y="16034"/>
                </a:cubicBezTo>
                <a:cubicBezTo>
                  <a:pt x="13007" y="16073"/>
                  <a:pt x="12996" y="16072"/>
                  <a:pt x="12944" y="16033"/>
                </a:cubicBezTo>
                <a:cubicBezTo>
                  <a:pt x="12909" y="16008"/>
                  <a:pt x="12836" y="15995"/>
                  <a:pt x="12766" y="15999"/>
                </a:cubicBezTo>
                <a:cubicBezTo>
                  <a:pt x="12649" y="16007"/>
                  <a:pt x="12647" y="16008"/>
                  <a:pt x="12637" y="16153"/>
                </a:cubicBezTo>
                <a:cubicBezTo>
                  <a:pt x="12627" y="16283"/>
                  <a:pt x="12634" y="16300"/>
                  <a:pt x="12696" y="16300"/>
                </a:cubicBezTo>
                <a:cubicBezTo>
                  <a:pt x="12748" y="16300"/>
                  <a:pt x="12767" y="16278"/>
                  <a:pt x="12775" y="16208"/>
                </a:cubicBezTo>
                <a:cubicBezTo>
                  <a:pt x="12784" y="16132"/>
                  <a:pt x="12800" y="16117"/>
                  <a:pt x="12873" y="16117"/>
                </a:cubicBezTo>
                <a:cubicBezTo>
                  <a:pt x="12940" y="16117"/>
                  <a:pt x="12962" y="16134"/>
                  <a:pt x="12970" y="16189"/>
                </a:cubicBezTo>
                <a:cubicBezTo>
                  <a:pt x="12976" y="16230"/>
                  <a:pt x="13019" y="16279"/>
                  <a:pt x="13072" y="16305"/>
                </a:cubicBezTo>
                <a:cubicBezTo>
                  <a:pt x="13138" y="16337"/>
                  <a:pt x="13187" y="16342"/>
                  <a:pt x="13246" y="16324"/>
                </a:cubicBezTo>
                <a:cubicBezTo>
                  <a:pt x="13292" y="16310"/>
                  <a:pt x="13373" y="16300"/>
                  <a:pt x="13428" y="16300"/>
                </a:cubicBezTo>
                <a:cubicBezTo>
                  <a:pt x="13515" y="16300"/>
                  <a:pt x="13530" y="16288"/>
                  <a:pt x="13539" y="16208"/>
                </a:cubicBezTo>
                <a:cubicBezTo>
                  <a:pt x="13545" y="16158"/>
                  <a:pt x="13565" y="16117"/>
                  <a:pt x="13584" y="16117"/>
                </a:cubicBezTo>
                <a:cubicBezTo>
                  <a:pt x="13603" y="16117"/>
                  <a:pt x="13624" y="16158"/>
                  <a:pt x="13630" y="16208"/>
                </a:cubicBezTo>
                <a:cubicBezTo>
                  <a:pt x="13641" y="16303"/>
                  <a:pt x="13717" y="16333"/>
                  <a:pt x="13753" y="16257"/>
                </a:cubicBezTo>
                <a:cubicBezTo>
                  <a:pt x="13769" y="16223"/>
                  <a:pt x="13794" y="16227"/>
                  <a:pt x="13897" y="16284"/>
                </a:cubicBezTo>
                <a:cubicBezTo>
                  <a:pt x="14023" y="16353"/>
                  <a:pt x="14114" y="16352"/>
                  <a:pt x="14166" y="16281"/>
                </a:cubicBezTo>
                <a:cubicBezTo>
                  <a:pt x="14188" y="16253"/>
                  <a:pt x="14220" y="16257"/>
                  <a:pt x="14316" y="16301"/>
                </a:cubicBezTo>
                <a:cubicBezTo>
                  <a:pt x="14428" y="16352"/>
                  <a:pt x="14445" y="16352"/>
                  <a:pt x="14541" y="16312"/>
                </a:cubicBezTo>
                <a:cubicBezTo>
                  <a:pt x="14630" y="16275"/>
                  <a:pt x="14655" y="16274"/>
                  <a:pt x="14714" y="16308"/>
                </a:cubicBezTo>
                <a:cubicBezTo>
                  <a:pt x="14768" y="16338"/>
                  <a:pt x="14808" y="16340"/>
                  <a:pt x="14903" y="16316"/>
                </a:cubicBezTo>
                <a:lnTo>
                  <a:pt x="15025" y="16286"/>
                </a:lnTo>
                <a:lnTo>
                  <a:pt x="15025" y="16098"/>
                </a:lnTo>
                <a:cubicBezTo>
                  <a:pt x="15025" y="15994"/>
                  <a:pt x="15009" y="15902"/>
                  <a:pt x="14989" y="15893"/>
                </a:cubicBezTo>
                <a:close/>
                <a:moveTo>
                  <a:pt x="1470" y="15907"/>
                </a:moveTo>
                <a:cubicBezTo>
                  <a:pt x="1235" y="15907"/>
                  <a:pt x="1159" y="16062"/>
                  <a:pt x="1359" y="16133"/>
                </a:cubicBezTo>
                <a:cubicBezTo>
                  <a:pt x="1534" y="16195"/>
                  <a:pt x="1503" y="16280"/>
                  <a:pt x="1320" y="16240"/>
                </a:cubicBezTo>
                <a:cubicBezTo>
                  <a:pt x="1237" y="16222"/>
                  <a:pt x="1240" y="16288"/>
                  <a:pt x="1323" y="16321"/>
                </a:cubicBezTo>
                <a:cubicBezTo>
                  <a:pt x="1427" y="16361"/>
                  <a:pt x="1459" y="16361"/>
                  <a:pt x="1532" y="16316"/>
                </a:cubicBezTo>
                <a:cubicBezTo>
                  <a:pt x="1608" y="16270"/>
                  <a:pt x="1611" y="16150"/>
                  <a:pt x="1537" y="16101"/>
                </a:cubicBezTo>
                <a:cubicBezTo>
                  <a:pt x="1487" y="16067"/>
                  <a:pt x="1487" y="16061"/>
                  <a:pt x="1542" y="16029"/>
                </a:cubicBezTo>
                <a:cubicBezTo>
                  <a:pt x="1624" y="15981"/>
                  <a:pt x="1580" y="15907"/>
                  <a:pt x="1470" y="15907"/>
                </a:cubicBezTo>
                <a:close/>
                <a:moveTo>
                  <a:pt x="6893" y="15907"/>
                </a:moveTo>
                <a:cubicBezTo>
                  <a:pt x="6668" y="15907"/>
                  <a:pt x="6624" y="16043"/>
                  <a:pt x="6818" y="16135"/>
                </a:cubicBezTo>
                <a:cubicBezTo>
                  <a:pt x="6984" y="16215"/>
                  <a:pt x="6954" y="16280"/>
                  <a:pt x="6769" y="16240"/>
                </a:cubicBezTo>
                <a:cubicBezTo>
                  <a:pt x="6675" y="16220"/>
                  <a:pt x="6693" y="16294"/>
                  <a:pt x="6788" y="16322"/>
                </a:cubicBezTo>
                <a:cubicBezTo>
                  <a:pt x="6921" y="16362"/>
                  <a:pt x="6916" y="16362"/>
                  <a:pt x="6999" y="16299"/>
                </a:cubicBezTo>
                <a:cubicBezTo>
                  <a:pt x="7077" y="16240"/>
                  <a:pt x="7072" y="16184"/>
                  <a:pt x="6982" y="16099"/>
                </a:cubicBezTo>
                <a:cubicBezTo>
                  <a:pt x="6949" y="16068"/>
                  <a:pt x="6945" y="16047"/>
                  <a:pt x="6970" y="16034"/>
                </a:cubicBezTo>
                <a:cubicBezTo>
                  <a:pt x="6990" y="16024"/>
                  <a:pt x="7007" y="15991"/>
                  <a:pt x="7007" y="15961"/>
                </a:cubicBezTo>
                <a:cubicBezTo>
                  <a:pt x="7007" y="15919"/>
                  <a:pt x="6983" y="15907"/>
                  <a:pt x="6893" y="15907"/>
                </a:cubicBezTo>
                <a:close/>
                <a:moveTo>
                  <a:pt x="1827" y="15939"/>
                </a:moveTo>
                <a:cubicBezTo>
                  <a:pt x="1799" y="15939"/>
                  <a:pt x="1773" y="15957"/>
                  <a:pt x="1729" y="15993"/>
                </a:cubicBezTo>
                <a:cubicBezTo>
                  <a:pt x="1663" y="16046"/>
                  <a:pt x="1661" y="16056"/>
                  <a:pt x="1712" y="16101"/>
                </a:cubicBezTo>
                <a:cubicBezTo>
                  <a:pt x="1742" y="16128"/>
                  <a:pt x="1766" y="16183"/>
                  <a:pt x="1766" y="16224"/>
                </a:cubicBezTo>
                <a:cubicBezTo>
                  <a:pt x="1766" y="16292"/>
                  <a:pt x="1779" y="16300"/>
                  <a:pt x="1896" y="16300"/>
                </a:cubicBezTo>
                <a:cubicBezTo>
                  <a:pt x="2022" y="16300"/>
                  <a:pt x="2024" y="16299"/>
                  <a:pt x="1948" y="16256"/>
                </a:cubicBezTo>
                <a:cubicBezTo>
                  <a:pt x="1850" y="16200"/>
                  <a:pt x="1850" y="16150"/>
                  <a:pt x="1949" y="16094"/>
                </a:cubicBezTo>
                <a:lnTo>
                  <a:pt x="2026" y="16049"/>
                </a:lnTo>
                <a:lnTo>
                  <a:pt x="1940" y="15993"/>
                </a:lnTo>
                <a:cubicBezTo>
                  <a:pt x="1886" y="15958"/>
                  <a:pt x="1855" y="15939"/>
                  <a:pt x="1827" y="15939"/>
                </a:cubicBezTo>
                <a:close/>
                <a:moveTo>
                  <a:pt x="7276" y="15939"/>
                </a:moveTo>
                <a:cubicBezTo>
                  <a:pt x="7248" y="15939"/>
                  <a:pt x="7222" y="15957"/>
                  <a:pt x="7178" y="15993"/>
                </a:cubicBezTo>
                <a:cubicBezTo>
                  <a:pt x="7112" y="16046"/>
                  <a:pt x="7110" y="16056"/>
                  <a:pt x="7161" y="16101"/>
                </a:cubicBezTo>
                <a:cubicBezTo>
                  <a:pt x="7191" y="16128"/>
                  <a:pt x="7215" y="16183"/>
                  <a:pt x="7215" y="16224"/>
                </a:cubicBezTo>
                <a:cubicBezTo>
                  <a:pt x="7215" y="16292"/>
                  <a:pt x="7227" y="16299"/>
                  <a:pt x="7346" y="16298"/>
                </a:cubicBezTo>
                <a:cubicBezTo>
                  <a:pt x="7474" y="16296"/>
                  <a:pt x="7475" y="16296"/>
                  <a:pt x="7398" y="16252"/>
                </a:cubicBezTo>
                <a:cubicBezTo>
                  <a:pt x="7355" y="16228"/>
                  <a:pt x="7319" y="16192"/>
                  <a:pt x="7319" y="16173"/>
                </a:cubicBezTo>
                <a:cubicBezTo>
                  <a:pt x="7319" y="16154"/>
                  <a:pt x="7355" y="16118"/>
                  <a:pt x="7398" y="16094"/>
                </a:cubicBezTo>
                <a:lnTo>
                  <a:pt x="7476" y="16049"/>
                </a:lnTo>
                <a:lnTo>
                  <a:pt x="7389" y="15993"/>
                </a:lnTo>
                <a:cubicBezTo>
                  <a:pt x="7335" y="15958"/>
                  <a:pt x="7304" y="15939"/>
                  <a:pt x="7276" y="15939"/>
                </a:cubicBezTo>
                <a:close/>
                <a:moveTo>
                  <a:pt x="7668" y="15990"/>
                </a:moveTo>
                <a:cubicBezTo>
                  <a:pt x="7616" y="15991"/>
                  <a:pt x="7580" y="16021"/>
                  <a:pt x="7580" y="16080"/>
                </a:cubicBezTo>
                <a:cubicBezTo>
                  <a:pt x="7580" y="16121"/>
                  <a:pt x="7568" y="16164"/>
                  <a:pt x="7554" y="16176"/>
                </a:cubicBezTo>
                <a:cubicBezTo>
                  <a:pt x="7497" y="16222"/>
                  <a:pt x="7531" y="16296"/>
                  <a:pt x="7621" y="16320"/>
                </a:cubicBezTo>
                <a:cubicBezTo>
                  <a:pt x="7736" y="16351"/>
                  <a:pt x="7863" y="16308"/>
                  <a:pt x="7891" y="16229"/>
                </a:cubicBezTo>
                <a:cubicBezTo>
                  <a:pt x="7909" y="16177"/>
                  <a:pt x="7913" y="16176"/>
                  <a:pt x="7956" y="16221"/>
                </a:cubicBezTo>
                <a:cubicBezTo>
                  <a:pt x="8020" y="16288"/>
                  <a:pt x="8186" y="16354"/>
                  <a:pt x="8244" y="16336"/>
                </a:cubicBezTo>
                <a:cubicBezTo>
                  <a:pt x="8319" y="16312"/>
                  <a:pt x="8303" y="16236"/>
                  <a:pt x="8226" y="16256"/>
                </a:cubicBezTo>
                <a:cubicBezTo>
                  <a:pt x="8149" y="16275"/>
                  <a:pt x="8067" y="16206"/>
                  <a:pt x="8096" y="16146"/>
                </a:cubicBezTo>
                <a:cubicBezTo>
                  <a:pt x="8107" y="16123"/>
                  <a:pt x="8156" y="16103"/>
                  <a:pt x="8206" y="16103"/>
                </a:cubicBezTo>
                <a:cubicBezTo>
                  <a:pt x="8328" y="16103"/>
                  <a:pt x="8311" y="16007"/>
                  <a:pt x="8187" y="16002"/>
                </a:cubicBezTo>
                <a:cubicBezTo>
                  <a:pt x="8064" y="15997"/>
                  <a:pt x="8029" y="16013"/>
                  <a:pt x="7982" y="16095"/>
                </a:cubicBezTo>
                <a:lnTo>
                  <a:pt x="7941" y="16168"/>
                </a:lnTo>
                <a:lnTo>
                  <a:pt x="7846" y="16076"/>
                </a:lnTo>
                <a:cubicBezTo>
                  <a:pt x="7786" y="16018"/>
                  <a:pt x="7720" y="15990"/>
                  <a:pt x="7668" y="15990"/>
                </a:cubicBezTo>
                <a:close/>
                <a:moveTo>
                  <a:pt x="3927" y="15997"/>
                </a:moveTo>
                <a:cubicBezTo>
                  <a:pt x="3906" y="16001"/>
                  <a:pt x="3889" y="16012"/>
                  <a:pt x="3869" y="16034"/>
                </a:cubicBezTo>
                <a:cubicBezTo>
                  <a:pt x="3824" y="16085"/>
                  <a:pt x="3816" y="16085"/>
                  <a:pt x="3756" y="16042"/>
                </a:cubicBezTo>
                <a:cubicBezTo>
                  <a:pt x="3697" y="16000"/>
                  <a:pt x="3681" y="16000"/>
                  <a:pt x="3536" y="16044"/>
                </a:cubicBezTo>
                <a:cubicBezTo>
                  <a:pt x="3341" y="16103"/>
                  <a:pt x="3307" y="16189"/>
                  <a:pt x="3461" y="16241"/>
                </a:cubicBezTo>
                <a:cubicBezTo>
                  <a:pt x="3606" y="16289"/>
                  <a:pt x="3686" y="16296"/>
                  <a:pt x="3737" y="16264"/>
                </a:cubicBezTo>
                <a:cubicBezTo>
                  <a:pt x="3767" y="16244"/>
                  <a:pt x="3799" y="16248"/>
                  <a:pt x="3841" y="16278"/>
                </a:cubicBezTo>
                <a:cubicBezTo>
                  <a:pt x="3874" y="16301"/>
                  <a:pt x="3925" y="16326"/>
                  <a:pt x="3953" y="16334"/>
                </a:cubicBezTo>
                <a:cubicBezTo>
                  <a:pt x="4017" y="16351"/>
                  <a:pt x="4126" y="16309"/>
                  <a:pt x="4126" y="16267"/>
                </a:cubicBezTo>
                <a:cubicBezTo>
                  <a:pt x="4126" y="16250"/>
                  <a:pt x="4095" y="16243"/>
                  <a:pt x="4058" y="16251"/>
                </a:cubicBezTo>
                <a:cubicBezTo>
                  <a:pt x="3977" y="16268"/>
                  <a:pt x="3902" y="16206"/>
                  <a:pt x="3930" y="16146"/>
                </a:cubicBezTo>
                <a:cubicBezTo>
                  <a:pt x="3941" y="16123"/>
                  <a:pt x="3991" y="16103"/>
                  <a:pt x="4041" y="16103"/>
                </a:cubicBezTo>
                <a:cubicBezTo>
                  <a:pt x="4157" y="16103"/>
                  <a:pt x="4138" y="16043"/>
                  <a:pt x="4011" y="16007"/>
                </a:cubicBezTo>
                <a:cubicBezTo>
                  <a:pt x="3973" y="15996"/>
                  <a:pt x="3948" y="15992"/>
                  <a:pt x="3927" y="15997"/>
                </a:cubicBezTo>
                <a:close/>
                <a:moveTo>
                  <a:pt x="16490" y="15999"/>
                </a:moveTo>
                <a:cubicBezTo>
                  <a:pt x="16465" y="16001"/>
                  <a:pt x="16444" y="16011"/>
                  <a:pt x="16420" y="16028"/>
                </a:cubicBezTo>
                <a:cubicBezTo>
                  <a:pt x="16371" y="16064"/>
                  <a:pt x="16351" y="16065"/>
                  <a:pt x="16299" y="16034"/>
                </a:cubicBezTo>
                <a:cubicBezTo>
                  <a:pt x="16265" y="16014"/>
                  <a:pt x="16188" y="16001"/>
                  <a:pt x="16126" y="16004"/>
                </a:cubicBezTo>
                <a:cubicBezTo>
                  <a:pt x="16017" y="16011"/>
                  <a:pt x="16013" y="16016"/>
                  <a:pt x="16003" y="16156"/>
                </a:cubicBezTo>
                <a:cubicBezTo>
                  <a:pt x="15995" y="16268"/>
                  <a:pt x="16004" y="16300"/>
                  <a:pt x="16044" y="16300"/>
                </a:cubicBezTo>
                <a:cubicBezTo>
                  <a:pt x="16077" y="16300"/>
                  <a:pt x="16101" y="16266"/>
                  <a:pt x="16108" y="16208"/>
                </a:cubicBezTo>
                <a:cubicBezTo>
                  <a:pt x="16118" y="16125"/>
                  <a:pt x="16128" y="16117"/>
                  <a:pt x="16239" y="16117"/>
                </a:cubicBezTo>
                <a:cubicBezTo>
                  <a:pt x="16350" y="16117"/>
                  <a:pt x="16360" y="16124"/>
                  <a:pt x="16350" y="16192"/>
                </a:cubicBezTo>
                <a:cubicBezTo>
                  <a:pt x="16343" y="16244"/>
                  <a:pt x="16364" y="16279"/>
                  <a:pt x="16419" y="16310"/>
                </a:cubicBezTo>
                <a:cubicBezTo>
                  <a:pt x="16513" y="16364"/>
                  <a:pt x="16526" y="16365"/>
                  <a:pt x="16578" y="16323"/>
                </a:cubicBezTo>
                <a:cubicBezTo>
                  <a:pt x="16602" y="16304"/>
                  <a:pt x="16719" y="16294"/>
                  <a:pt x="16879" y="16297"/>
                </a:cubicBezTo>
                <a:lnTo>
                  <a:pt x="17142" y="16302"/>
                </a:lnTo>
                <a:lnTo>
                  <a:pt x="17142" y="16177"/>
                </a:lnTo>
                <a:cubicBezTo>
                  <a:pt x="17142" y="16107"/>
                  <a:pt x="17124" y="16041"/>
                  <a:pt x="17100" y="16030"/>
                </a:cubicBezTo>
                <a:cubicBezTo>
                  <a:pt x="17039" y="15999"/>
                  <a:pt x="16822" y="15994"/>
                  <a:pt x="16755" y="16022"/>
                </a:cubicBezTo>
                <a:cubicBezTo>
                  <a:pt x="16721" y="16036"/>
                  <a:pt x="16653" y="16034"/>
                  <a:pt x="16589" y="16016"/>
                </a:cubicBezTo>
                <a:cubicBezTo>
                  <a:pt x="16545" y="16003"/>
                  <a:pt x="16515" y="15997"/>
                  <a:pt x="16490" y="15999"/>
                </a:cubicBezTo>
                <a:close/>
                <a:moveTo>
                  <a:pt x="12310" y="16002"/>
                </a:moveTo>
                <a:cubicBezTo>
                  <a:pt x="12218" y="16007"/>
                  <a:pt x="12144" y="16075"/>
                  <a:pt x="12144" y="16175"/>
                </a:cubicBezTo>
                <a:cubicBezTo>
                  <a:pt x="12144" y="16259"/>
                  <a:pt x="12160" y="16280"/>
                  <a:pt x="12255" y="16312"/>
                </a:cubicBezTo>
                <a:cubicBezTo>
                  <a:pt x="12383" y="16355"/>
                  <a:pt x="12456" y="16342"/>
                  <a:pt x="12456" y="16274"/>
                </a:cubicBezTo>
                <a:cubicBezTo>
                  <a:pt x="12456" y="16248"/>
                  <a:pt x="12473" y="16213"/>
                  <a:pt x="12494" y="16196"/>
                </a:cubicBezTo>
                <a:cubicBezTo>
                  <a:pt x="12549" y="16152"/>
                  <a:pt x="12504" y="16062"/>
                  <a:pt x="12405" y="16019"/>
                </a:cubicBezTo>
                <a:cubicBezTo>
                  <a:pt x="12373" y="16005"/>
                  <a:pt x="12341" y="16000"/>
                  <a:pt x="12310" y="16002"/>
                </a:cubicBezTo>
                <a:close/>
                <a:moveTo>
                  <a:pt x="6464" y="16004"/>
                </a:moveTo>
                <a:cubicBezTo>
                  <a:pt x="6428" y="16005"/>
                  <a:pt x="6412" y="16056"/>
                  <a:pt x="6406" y="16173"/>
                </a:cubicBezTo>
                <a:cubicBezTo>
                  <a:pt x="6400" y="16287"/>
                  <a:pt x="6408" y="16300"/>
                  <a:pt x="6478" y="16300"/>
                </a:cubicBezTo>
                <a:cubicBezTo>
                  <a:pt x="6566" y="16300"/>
                  <a:pt x="6571" y="16290"/>
                  <a:pt x="6520" y="16214"/>
                </a:cubicBezTo>
                <a:cubicBezTo>
                  <a:pt x="6496" y="16177"/>
                  <a:pt x="6495" y="16142"/>
                  <a:pt x="6519" y="16106"/>
                </a:cubicBezTo>
                <a:cubicBezTo>
                  <a:pt x="6545" y="16067"/>
                  <a:pt x="6542" y="16045"/>
                  <a:pt x="6506" y="16021"/>
                </a:cubicBezTo>
                <a:cubicBezTo>
                  <a:pt x="6490" y="16010"/>
                  <a:pt x="6476" y="16004"/>
                  <a:pt x="6464" y="16004"/>
                </a:cubicBezTo>
                <a:close/>
                <a:moveTo>
                  <a:pt x="6035" y="16005"/>
                </a:moveTo>
                <a:cubicBezTo>
                  <a:pt x="5996" y="16005"/>
                  <a:pt x="5982" y="16041"/>
                  <a:pt x="5979" y="16152"/>
                </a:cubicBezTo>
                <a:cubicBezTo>
                  <a:pt x="5976" y="16275"/>
                  <a:pt x="5986" y="16300"/>
                  <a:pt x="6038" y="16300"/>
                </a:cubicBezTo>
                <a:cubicBezTo>
                  <a:pt x="6090" y="16300"/>
                  <a:pt x="6099" y="16276"/>
                  <a:pt x="6094" y="16152"/>
                </a:cubicBezTo>
                <a:cubicBezTo>
                  <a:pt x="6089" y="16042"/>
                  <a:pt x="6074" y="16005"/>
                  <a:pt x="6035" y="16005"/>
                </a:cubicBezTo>
                <a:close/>
                <a:moveTo>
                  <a:pt x="5394" y="16006"/>
                </a:moveTo>
                <a:cubicBezTo>
                  <a:pt x="5071" y="16019"/>
                  <a:pt x="5099" y="16005"/>
                  <a:pt x="5099" y="16159"/>
                </a:cubicBezTo>
                <a:cubicBezTo>
                  <a:pt x="5099" y="16279"/>
                  <a:pt x="5107" y="16300"/>
                  <a:pt x="5165" y="16300"/>
                </a:cubicBezTo>
                <a:cubicBezTo>
                  <a:pt x="5215" y="16300"/>
                  <a:pt x="5235" y="16277"/>
                  <a:pt x="5243" y="16208"/>
                </a:cubicBezTo>
                <a:cubicBezTo>
                  <a:pt x="5253" y="16127"/>
                  <a:pt x="5268" y="16116"/>
                  <a:pt x="5372" y="16108"/>
                </a:cubicBezTo>
                <a:cubicBezTo>
                  <a:pt x="5520" y="16097"/>
                  <a:pt x="5585" y="16142"/>
                  <a:pt x="5484" y="16185"/>
                </a:cubicBezTo>
                <a:cubicBezTo>
                  <a:pt x="5372" y="16234"/>
                  <a:pt x="5388" y="16305"/>
                  <a:pt x="5506" y="16282"/>
                </a:cubicBezTo>
                <a:cubicBezTo>
                  <a:pt x="5687" y="16247"/>
                  <a:pt x="5827" y="16190"/>
                  <a:pt x="5827" y="16150"/>
                </a:cubicBezTo>
                <a:cubicBezTo>
                  <a:pt x="5827" y="16099"/>
                  <a:pt x="5530" y="16001"/>
                  <a:pt x="5394" y="16006"/>
                </a:cubicBezTo>
                <a:close/>
                <a:moveTo>
                  <a:pt x="17325" y="16019"/>
                </a:moveTo>
                <a:cubicBezTo>
                  <a:pt x="17310" y="16019"/>
                  <a:pt x="17295" y="16082"/>
                  <a:pt x="17292" y="16159"/>
                </a:cubicBezTo>
                <a:cubicBezTo>
                  <a:pt x="17287" y="16276"/>
                  <a:pt x="17296" y="16300"/>
                  <a:pt x="17346" y="16300"/>
                </a:cubicBezTo>
                <a:cubicBezTo>
                  <a:pt x="17395" y="16300"/>
                  <a:pt x="17406" y="16273"/>
                  <a:pt x="17409" y="16159"/>
                </a:cubicBezTo>
                <a:cubicBezTo>
                  <a:pt x="17410" y="16082"/>
                  <a:pt x="17398" y="16019"/>
                  <a:pt x="17381" y="16019"/>
                </a:cubicBezTo>
                <a:cubicBezTo>
                  <a:pt x="17364" y="16019"/>
                  <a:pt x="17339" y="16019"/>
                  <a:pt x="17325" y="16019"/>
                </a:cubicBezTo>
                <a:close/>
                <a:moveTo>
                  <a:pt x="10244" y="16192"/>
                </a:moveTo>
                <a:cubicBezTo>
                  <a:pt x="10236" y="16190"/>
                  <a:pt x="10226" y="16190"/>
                  <a:pt x="10212" y="16192"/>
                </a:cubicBezTo>
                <a:cubicBezTo>
                  <a:pt x="10171" y="16199"/>
                  <a:pt x="10142" y="16237"/>
                  <a:pt x="10128" y="16307"/>
                </a:cubicBezTo>
                <a:cubicBezTo>
                  <a:pt x="10117" y="16364"/>
                  <a:pt x="10116" y="16418"/>
                  <a:pt x="10126" y="16426"/>
                </a:cubicBezTo>
                <a:cubicBezTo>
                  <a:pt x="10137" y="16435"/>
                  <a:pt x="10170" y="16438"/>
                  <a:pt x="10199" y="16433"/>
                </a:cubicBezTo>
                <a:cubicBezTo>
                  <a:pt x="10236" y="16428"/>
                  <a:pt x="10256" y="16386"/>
                  <a:pt x="10263" y="16304"/>
                </a:cubicBezTo>
                <a:cubicBezTo>
                  <a:pt x="10270" y="16226"/>
                  <a:pt x="10268" y="16197"/>
                  <a:pt x="10244" y="16192"/>
                </a:cubicBezTo>
                <a:close/>
                <a:moveTo>
                  <a:pt x="7328" y="16530"/>
                </a:moveTo>
                <a:cubicBezTo>
                  <a:pt x="7304" y="16523"/>
                  <a:pt x="7285" y="16537"/>
                  <a:pt x="7285" y="16560"/>
                </a:cubicBezTo>
                <a:cubicBezTo>
                  <a:pt x="7285" y="16582"/>
                  <a:pt x="7251" y="16619"/>
                  <a:pt x="7208" y="16641"/>
                </a:cubicBezTo>
                <a:lnTo>
                  <a:pt x="7131" y="16683"/>
                </a:lnTo>
                <a:lnTo>
                  <a:pt x="7208" y="16716"/>
                </a:lnTo>
                <a:cubicBezTo>
                  <a:pt x="7305" y="16758"/>
                  <a:pt x="7308" y="16847"/>
                  <a:pt x="7215" y="16887"/>
                </a:cubicBezTo>
                <a:cubicBezTo>
                  <a:pt x="7176" y="16904"/>
                  <a:pt x="7154" y="16930"/>
                  <a:pt x="7165" y="16945"/>
                </a:cubicBezTo>
                <a:cubicBezTo>
                  <a:pt x="7193" y="16981"/>
                  <a:pt x="7449" y="16978"/>
                  <a:pt x="7477" y="16941"/>
                </a:cubicBezTo>
                <a:cubicBezTo>
                  <a:pt x="7494" y="16919"/>
                  <a:pt x="7511" y="16919"/>
                  <a:pt x="7538" y="16941"/>
                </a:cubicBezTo>
                <a:cubicBezTo>
                  <a:pt x="7615" y="17003"/>
                  <a:pt x="7663" y="16971"/>
                  <a:pt x="7673" y="16852"/>
                </a:cubicBezTo>
                <a:cubicBezTo>
                  <a:pt x="7686" y="16708"/>
                  <a:pt x="7746" y="16706"/>
                  <a:pt x="7770" y="16850"/>
                </a:cubicBezTo>
                <a:cubicBezTo>
                  <a:pt x="7797" y="17013"/>
                  <a:pt x="7875" y="17004"/>
                  <a:pt x="7875" y="16837"/>
                </a:cubicBezTo>
                <a:cubicBezTo>
                  <a:pt x="7875" y="16675"/>
                  <a:pt x="7824" y="16628"/>
                  <a:pt x="7662" y="16641"/>
                </a:cubicBezTo>
                <a:cubicBezTo>
                  <a:pt x="7562" y="16648"/>
                  <a:pt x="7548" y="16660"/>
                  <a:pt x="7536" y="16748"/>
                </a:cubicBezTo>
                <a:cubicBezTo>
                  <a:pt x="7507" y="16963"/>
                  <a:pt x="7399" y="16925"/>
                  <a:pt x="7383" y="16693"/>
                </a:cubicBezTo>
                <a:cubicBezTo>
                  <a:pt x="7376" y="16604"/>
                  <a:pt x="7354" y="16537"/>
                  <a:pt x="7328" y="16530"/>
                </a:cubicBezTo>
                <a:close/>
                <a:moveTo>
                  <a:pt x="3942" y="16532"/>
                </a:moveTo>
                <a:cubicBezTo>
                  <a:pt x="3919" y="16538"/>
                  <a:pt x="3904" y="16557"/>
                  <a:pt x="3909" y="16573"/>
                </a:cubicBezTo>
                <a:cubicBezTo>
                  <a:pt x="3913" y="16589"/>
                  <a:pt x="3892" y="16618"/>
                  <a:pt x="3864" y="16637"/>
                </a:cubicBezTo>
                <a:cubicBezTo>
                  <a:pt x="3818" y="16668"/>
                  <a:pt x="3819" y="16677"/>
                  <a:pt x="3870" y="16723"/>
                </a:cubicBezTo>
                <a:cubicBezTo>
                  <a:pt x="3922" y="16769"/>
                  <a:pt x="3923" y="16785"/>
                  <a:pt x="3881" y="16852"/>
                </a:cubicBezTo>
                <a:cubicBezTo>
                  <a:pt x="3855" y="16895"/>
                  <a:pt x="3827" y="16939"/>
                  <a:pt x="3820" y="16951"/>
                </a:cubicBezTo>
                <a:cubicBezTo>
                  <a:pt x="3801" y="16983"/>
                  <a:pt x="4119" y="16976"/>
                  <a:pt x="4144" y="16944"/>
                </a:cubicBezTo>
                <a:cubicBezTo>
                  <a:pt x="4156" y="16928"/>
                  <a:pt x="4149" y="16914"/>
                  <a:pt x="4128" y="16912"/>
                </a:cubicBezTo>
                <a:cubicBezTo>
                  <a:pt x="4108" y="16910"/>
                  <a:pt x="4072" y="16907"/>
                  <a:pt x="4048" y="16905"/>
                </a:cubicBezTo>
                <a:cubicBezTo>
                  <a:pt x="4019" y="16903"/>
                  <a:pt x="4001" y="16838"/>
                  <a:pt x="3995" y="16711"/>
                </a:cubicBezTo>
                <a:cubicBezTo>
                  <a:pt x="3987" y="16577"/>
                  <a:pt x="3972" y="16523"/>
                  <a:pt x="3942" y="16532"/>
                </a:cubicBezTo>
                <a:close/>
                <a:moveTo>
                  <a:pt x="5245" y="16532"/>
                </a:moveTo>
                <a:cubicBezTo>
                  <a:pt x="5227" y="16518"/>
                  <a:pt x="5196" y="16540"/>
                  <a:pt x="5151" y="16597"/>
                </a:cubicBezTo>
                <a:cubicBezTo>
                  <a:pt x="5100" y="16659"/>
                  <a:pt x="5098" y="16680"/>
                  <a:pt x="5137" y="16738"/>
                </a:cubicBezTo>
                <a:cubicBezTo>
                  <a:pt x="5172" y="16792"/>
                  <a:pt x="5173" y="16819"/>
                  <a:pt x="5140" y="16861"/>
                </a:cubicBezTo>
                <a:cubicBezTo>
                  <a:pt x="5117" y="16891"/>
                  <a:pt x="5099" y="16928"/>
                  <a:pt x="5099" y="16945"/>
                </a:cubicBezTo>
                <a:cubicBezTo>
                  <a:pt x="5099" y="16981"/>
                  <a:pt x="5512" y="16973"/>
                  <a:pt x="5575" y="16935"/>
                </a:cubicBezTo>
                <a:cubicBezTo>
                  <a:pt x="5603" y="16918"/>
                  <a:pt x="5637" y="16921"/>
                  <a:pt x="5669" y="16943"/>
                </a:cubicBezTo>
                <a:cubicBezTo>
                  <a:pt x="5748" y="16996"/>
                  <a:pt x="5792" y="16951"/>
                  <a:pt x="5792" y="16819"/>
                </a:cubicBezTo>
                <a:cubicBezTo>
                  <a:pt x="5792" y="16675"/>
                  <a:pt x="5736" y="16628"/>
                  <a:pt x="5578" y="16641"/>
                </a:cubicBezTo>
                <a:cubicBezTo>
                  <a:pt x="5474" y="16649"/>
                  <a:pt x="5461" y="16659"/>
                  <a:pt x="5452" y="16748"/>
                </a:cubicBezTo>
                <a:cubicBezTo>
                  <a:pt x="5436" y="16904"/>
                  <a:pt x="5421" y="16922"/>
                  <a:pt x="5341" y="16887"/>
                </a:cubicBezTo>
                <a:cubicBezTo>
                  <a:pt x="5283" y="16862"/>
                  <a:pt x="5272" y="16829"/>
                  <a:pt x="5272" y="16691"/>
                </a:cubicBezTo>
                <a:cubicBezTo>
                  <a:pt x="5272" y="16599"/>
                  <a:pt x="5264" y="16547"/>
                  <a:pt x="5245" y="16532"/>
                </a:cubicBezTo>
                <a:close/>
                <a:moveTo>
                  <a:pt x="2949" y="16636"/>
                </a:moveTo>
                <a:lnTo>
                  <a:pt x="2940" y="16797"/>
                </a:lnTo>
                <a:lnTo>
                  <a:pt x="2929" y="16958"/>
                </a:lnTo>
                <a:lnTo>
                  <a:pt x="2712" y="16966"/>
                </a:lnTo>
                <a:cubicBezTo>
                  <a:pt x="2550" y="16972"/>
                  <a:pt x="2495" y="16984"/>
                  <a:pt x="2495" y="17015"/>
                </a:cubicBezTo>
                <a:cubicBezTo>
                  <a:pt x="2495" y="17079"/>
                  <a:pt x="2858" y="17071"/>
                  <a:pt x="2941" y="17004"/>
                </a:cubicBezTo>
                <a:cubicBezTo>
                  <a:pt x="2985" y="16968"/>
                  <a:pt x="3044" y="16955"/>
                  <a:pt x="3138" y="16961"/>
                </a:cubicBezTo>
                <a:cubicBezTo>
                  <a:pt x="3211" y="16966"/>
                  <a:pt x="3292" y="16956"/>
                  <a:pt x="3317" y="16939"/>
                </a:cubicBezTo>
                <a:cubicBezTo>
                  <a:pt x="3351" y="16917"/>
                  <a:pt x="3376" y="16918"/>
                  <a:pt x="3412" y="16942"/>
                </a:cubicBezTo>
                <a:cubicBezTo>
                  <a:pt x="3439" y="16960"/>
                  <a:pt x="3514" y="16971"/>
                  <a:pt x="3578" y="16966"/>
                </a:cubicBezTo>
                <a:cubicBezTo>
                  <a:pt x="3687" y="16958"/>
                  <a:pt x="3693" y="16951"/>
                  <a:pt x="3704" y="16832"/>
                </a:cubicBezTo>
                <a:cubicBezTo>
                  <a:pt x="3712" y="16738"/>
                  <a:pt x="3700" y="16698"/>
                  <a:pt x="3654" y="16671"/>
                </a:cubicBezTo>
                <a:cubicBezTo>
                  <a:pt x="3578" y="16626"/>
                  <a:pt x="3424" y="16625"/>
                  <a:pt x="3371" y="16668"/>
                </a:cubicBezTo>
                <a:cubicBezTo>
                  <a:pt x="3343" y="16690"/>
                  <a:pt x="3317" y="16691"/>
                  <a:pt x="3286" y="16671"/>
                </a:cubicBezTo>
                <a:cubicBezTo>
                  <a:pt x="3261" y="16656"/>
                  <a:pt x="3175" y="16642"/>
                  <a:pt x="3095" y="16640"/>
                </a:cubicBezTo>
                <a:lnTo>
                  <a:pt x="2949" y="16636"/>
                </a:lnTo>
                <a:close/>
                <a:moveTo>
                  <a:pt x="6881" y="16636"/>
                </a:moveTo>
                <a:cubicBezTo>
                  <a:pt x="6829" y="16635"/>
                  <a:pt x="6772" y="16645"/>
                  <a:pt x="6725" y="16665"/>
                </a:cubicBezTo>
                <a:cubicBezTo>
                  <a:pt x="6675" y="16687"/>
                  <a:pt x="6643" y="16686"/>
                  <a:pt x="6609" y="16663"/>
                </a:cubicBezTo>
                <a:cubicBezTo>
                  <a:pt x="6583" y="16646"/>
                  <a:pt x="6494" y="16636"/>
                  <a:pt x="6411" y="16641"/>
                </a:cubicBezTo>
                <a:lnTo>
                  <a:pt x="6261" y="16649"/>
                </a:lnTo>
                <a:lnTo>
                  <a:pt x="6250" y="16771"/>
                </a:lnTo>
                <a:cubicBezTo>
                  <a:pt x="6244" y="16839"/>
                  <a:pt x="6247" y="16910"/>
                  <a:pt x="6257" y="16930"/>
                </a:cubicBezTo>
                <a:cubicBezTo>
                  <a:pt x="6277" y="16972"/>
                  <a:pt x="6583" y="16978"/>
                  <a:pt x="6649" y="16937"/>
                </a:cubicBezTo>
                <a:cubicBezTo>
                  <a:pt x="6673" y="16923"/>
                  <a:pt x="6697" y="16924"/>
                  <a:pt x="6711" y="16942"/>
                </a:cubicBezTo>
                <a:cubicBezTo>
                  <a:pt x="6736" y="16975"/>
                  <a:pt x="7005" y="16983"/>
                  <a:pt x="7011" y="16951"/>
                </a:cubicBezTo>
                <a:cubicBezTo>
                  <a:pt x="7034" y="16834"/>
                  <a:pt x="7028" y="16699"/>
                  <a:pt x="6999" y="16670"/>
                </a:cubicBezTo>
                <a:cubicBezTo>
                  <a:pt x="6978" y="16649"/>
                  <a:pt x="6932" y="16637"/>
                  <a:pt x="6881" y="16636"/>
                </a:cubicBezTo>
                <a:close/>
                <a:moveTo>
                  <a:pt x="8549" y="16637"/>
                </a:moveTo>
                <a:cubicBezTo>
                  <a:pt x="8506" y="16636"/>
                  <a:pt x="8466" y="16645"/>
                  <a:pt x="8433" y="16662"/>
                </a:cubicBezTo>
                <a:cubicBezTo>
                  <a:pt x="8372" y="16693"/>
                  <a:pt x="8376" y="16916"/>
                  <a:pt x="8439" y="16948"/>
                </a:cubicBezTo>
                <a:cubicBezTo>
                  <a:pt x="8521" y="16990"/>
                  <a:pt x="8669" y="16973"/>
                  <a:pt x="8706" y="16917"/>
                </a:cubicBezTo>
                <a:cubicBezTo>
                  <a:pt x="8766" y="16827"/>
                  <a:pt x="8750" y="16697"/>
                  <a:pt x="8675" y="16664"/>
                </a:cubicBezTo>
                <a:cubicBezTo>
                  <a:pt x="8634" y="16647"/>
                  <a:pt x="8591" y="16638"/>
                  <a:pt x="8549" y="16637"/>
                </a:cubicBezTo>
                <a:close/>
                <a:moveTo>
                  <a:pt x="4352" y="16641"/>
                </a:moveTo>
                <a:cubicBezTo>
                  <a:pt x="4237" y="16644"/>
                  <a:pt x="4236" y="16645"/>
                  <a:pt x="4224" y="16796"/>
                </a:cubicBezTo>
                <a:cubicBezTo>
                  <a:pt x="4218" y="16880"/>
                  <a:pt x="4220" y="16954"/>
                  <a:pt x="4229" y="16960"/>
                </a:cubicBezTo>
                <a:cubicBezTo>
                  <a:pt x="4270" y="16994"/>
                  <a:pt x="4319" y="16943"/>
                  <a:pt x="4334" y="16850"/>
                </a:cubicBezTo>
                <a:cubicBezTo>
                  <a:pt x="4358" y="16706"/>
                  <a:pt x="4419" y="16708"/>
                  <a:pt x="4432" y="16854"/>
                </a:cubicBezTo>
                <a:cubicBezTo>
                  <a:pt x="4446" y="17011"/>
                  <a:pt x="4522" y="16996"/>
                  <a:pt x="4537" y="16834"/>
                </a:cubicBezTo>
                <a:cubicBezTo>
                  <a:pt x="4550" y="16687"/>
                  <a:pt x="4501" y="16636"/>
                  <a:pt x="4352" y="16641"/>
                </a:cubicBezTo>
                <a:close/>
                <a:moveTo>
                  <a:pt x="8121" y="16859"/>
                </a:moveTo>
                <a:cubicBezTo>
                  <a:pt x="8019" y="16859"/>
                  <a:pt x="7978" y="16906"/>
                  <a:pt x="8038" y="16954"/>
                </a:cubicBezTo>
                <a:cubicBezTo>
                  <a:pt x="8082" y="16990"/>
                  <a:pt x="8204" y="16959"/>
                  <a:pt x="8215" y="16909"/>
                </a:cubicBezTo>
                <a:cubicBezTo>
                  <a:pt x="8224" y="16870"/>
                  <a:pt x="8204" y="16859"/>
                  <a:pt x="8121" y="16859"/>
                </a:cubicBezTo>
                <a:close/>
                <a:moveTo>
                  <a:pt x="3971" y="17134"/>
                </a:moveTo>
                <a:lnTo>
                  <a:pt x="3889" y="17223"/>
                </a:lnTo>
                <a:cubicBezTo>
                  <a:pt x="3814" y="17305"/>
                  <a:pt x="3812" y="17316"/>
                  <a:pt x="3863" y="17361"/>
                </a:cubicBezTo>
                <a:cubicBezTo>
                  <a:pt x="3932" y="17422"/>
                  <a:pt x="3933" y="17459"/>
                  <a:pt x="3866" y="17503"/>
                </a:cubicBezTo>
                <a:cubicBezTo>
                  <a:pt x="3837" y="17522"/>
                  <a:pt x="3814" y="17550"/>
                  <a:pt x="3814" y="17563"/>
                </a:cubicBezTo>
                <a:cubicBezTo>
                  <a:pt x="3814" y="17591"/>
                  <a:pt x="4103" y="17597"/>
                  <a:pt x="4137" y="17569"/>
                </a:cubicBezTo>
                <a:cubicBezTo>
                  <a:pt x="4150" y="17559"/>
                  <a:pt x="4126" y="17536"/>
                  <a:pt x="4083" y="17519"/>
                </a:cubicBezTo>
                <a:cubicBezTo>
                  <a:pt x="4018" y="17493"/>
                  <a:pt x="4003" y="17459"/>
                  <a:pt x="3988" y="17311"/>
                </a:cubicBezTo>
                <a:lnTo>
                  <a:pt x="3971" y="17134"/>
                </a:lnTo>
                <a:close/>
                <a:moveTo>
                  <a:pt x="7328" y="17147"/>
                </a:moveTo>
                <a:cubicBezTo>
                  <a:pt x="7304" y="17140"/>
                  <a:pt x="7285" y="17150"/>
                  <a:pt x="7285" y="17169"/>
                </a:cubicBezTo>
                <a:cubicBezTo>
                  <a:pt x="7285" y="17189"/>
                  <a:pt x="7258" y="17229"/>
                  <a:pt x="7225" y="17258"/>
                </a:cubicBezTo>
                <a:cubicBezTo>
                  <a:pt x="7168" y="17309"/>
                  <a:pt x="7168" y="17313"/>
                  <a:pt x="7225" y="17339"/>
                </a:cubicBezTo>
                <a:cubicBezTo>
                  <a:pt x="7306" y="17376"/>
                  <a:pt x="7300" y="17467"/>
                  <a:pt x="7215" y="17510"/>
                </a:cubicBezTo>
                <a:cubicBezTo>
                  <a:pt x="7177" y="17530"/>
                  <a:pt x="7146" y="17555"/>
                  <a:pt x="7146" y="17567"/>
                </a:cubicBezTo>
                <a:cubicBezTo>
                  <a:pt x="7146" y="17579"/>
                  <a:pt x="7262" y="17586"/>
                  <a:pt x="7404" y="17583"/>
                </a:cubicBezTo>
                <a:lnTo>
                  <a:pt x="7664" y="17578"/>
                </a:lnTo>
                <a:lnTo>
                  <a:pt x="7673" y="17484"/>
                </a:lnTo>
                <a:cubicBezTo>
                  <a:pt x="7687" y="17360"/>
                  <a:pt x="7750" y="17364"/>
                  <a:pt x="7764" y="17489"/>
                </a:cubicBezTo>
                <a:cubicBezTo>
                  <a:pt x="7780" y="17642"/>
                  <a:pt x="7875" y="17620"/>
                  <a:pt x="7875" y="17464"/>
                </a:cubicBezTo>
                <a:cubicBezTo>
                  <a:pt x="7875" y="17278"/>
                  <a:pt x="7852" y="17251"/>
                  <a:pt x="7697" y="17251"/>
                </a:cubicBezTo>
                <a:cubicBezTo>
                  <a:pt x="7623" y="17251"/>
                  <a:pt x="7561" y="17261"/>
                  <a:pt x="7559" y="17272"/>
                </a:cubicBezTo>
                <a:cubicBezTo>
                  <a:pt x="7557" y="17284"/>
                  <a:pt x="7551" y="17336"/>
                  <a:pt x="7545" y="17388"/>
                </a:cubicBezTo>
                <a:cubicBezTo>
                  <a:pt x="7531" y="17497"/>
                  <a:pt x="7475" y="17556"/>
                  <a:pt x="7425" y="17516"/>
                </a:cubicBezTo>
                <a:cubicBezTo>
                  <a:pt x="7407" y="17501"/>
                  <a:pt x="7387" y="17414"/>
                  <a:pt x="7382" y="17323"/>
                </a:cubicBezTo>
                <a:cubicBezTo>
                  <a:pt x="7375" y="17222"/>
                  <a:pt x="7355" y="17154"/>
                  <a:pt x="7328" y="17147"/>
                </a:cubicBezTo>
                <a:close/>
                <a:moveTo>
                  <a:pt x="5242" y="17150"/>
                </a:moveTo>
                <a:cubicBezTo>
                  <a:pt x="5221" y="17139"/>
                  <a:pt x="5189" y="17165"/>
                  <a:pt x="5141" y="17229"/>
                </a:cubicBezTo>
                <a:cubicBezTo>
                  <a:pt x="5092" y="17294"/>
                  <a:pt x="5091" y="17314"/>
                  <a:pt x="5132" y="17377"/>
                </a:cubicBezTo>
                <a:cubicBezTo>
                  <a:pt x="5169" y="17432"/>
                  <a:pt x="5170" y="17456"/>
                  <a:pt x="5139" y="17481"/>
                </a:cubicBezTo>
                <a:cubicBezTo>
                  <a:pt x="5116" y="17500"/>
                  <a:pt x="5099" y="17531"/>
                  <a:pt x="5099" y="17552"/>
                </a:cubicBezTo>
                <a:cubicBezTo>
                  <a:pt x="5099" y="17579"/>
                  <a:pt x="5160" y="17587"/>
                  <a:pt x="5339" y="17583"/>
                </a:cubicBezTo>
                <a:lnTo>
                  <a:pt x="5581" y="17578"/>
                </a:lnTo>
                <a:lnTo>
                  <a:pt x="5591" y="17484"/>
                </a:lnTo>
                <a:cubicBezTo>
                  <a:pt x="5604" y="17360"/>
                  <a:pt x="5668" y="17364"/>
                  <a:pt x="5682" y="17489"/>
                </a:cubicBezTo>
                <a:cubicBezTo>
                  <a:pt x="5689" y="17552"/>
                  <a:pt x="5710" y="17588"/>
                  <a:pt x="5742" y="17588"/>
                </a:cubicBezTo>
                <a:cubicBezTo>
                  <a:pt x="5779" y="17588"/>
                  <a:pt x="5792" y="17551"/>
                  <a:pt x="5792" y="17451"/>
                </a:cubicBezTo>
                <a:cubicBezTo>
                  <a:pt x="5792" y="17290"/>
                  <a:pt x="5741" y="17244"/>
                  <a:pt x="5578" y="17256"/>
                </a:cubicBezTo>
                <a:cubicBezTo>
                  <a:pt x="5470" y="17265"/>
                  <a:pt x="5461" y="17273"/>
                  <a:pt x="5451" y="17378"/>
                </a:cubicBezTo>
                <a:cubicBezTo>
                  <a:pt x="5438" y="17513"/>
                  <a:pt x="5398" y="17553"/>
                  <a:pt x="5325" y="17504"/>
                </a:cubicBezTo>
                <a:cubicBezTo>
                  <a:pt x="5288" y="17479"/>
                  <a:pt x="5272" y="17417"/>
                  <a:pt x="5272" y="17301"/>
                </a:cubicBezTo>
                <a:cubicBezTo>
                  <a:pt x="5272" y="17211"/>
                  <a:pt x="5263" y="17162"/>
                  <a:pt x="5242" y="17150"/>
                </a:cubicBezTo>
                <a:close/>
                <a:moveTo>
                  <a:pt x="2949" y="17251"/>
                </a:moveTo>
                <a:lnTo>
                  <a:pt x="2940" y="17413"/>
                </a:lnTo>
                <a:lnTo>
                  <a:pt x="2929" y="17574"/>
                </a:lnTo>
                <a:lnTo>
                  <a:pt x="2738" y="17582"/>
                </a:lnTo>
                <a:cubicBezTo>
                  <a:pt x="2544" y="17591"/>
                  <a:pt x="2470" y="17618"/>
                  <a:pt x="2507" y="17666"/>
                </a:cubicBezTo>
                <a:cubicBezTo>
                  <a:pt x="2519" y="17681"/>
                  <a:pt x="2602" y="17693"/>
                  <a:pt x="2691" y="17695"/>
                </a:cubicBezTo>
                <a:cubicBezTo>
                  <a:pt x="2819" y="17697"/>
                  <a:pt x="2869" y="17684"/>
                  <a:pt x="2928" y="17633"/>
                </a:cubicBezTo>
                <a:cubicBezTo>
                  <a:pt x="2987" y="17582"/>
                  <a:pt x="3031" y="17571"/>
                  <a:pt x="3145" y="17578"/>
                </a:cubicBezTo>
                <a:cubicBezTo>
                  <a:pt x="3225" y="17583"/>
                  <a:pt x="3299" y="17575"/>
                  <a:pt x="3311" y="17560"/>
                </a:cubicBezTo>
                <a:cubicBezTo>
                  <a:pt x="3324" y="17543"/>
                  <a:pt x="3361" y="17548"/>
                  <a:pt x="3409" y="17573"/>
                </a:cubicBezTo>
                <a:cubicBezTo>
                  <a:pt x="3462" y="17601"/>
                  <a:pt x="3518" y="17607"/>
                  <a:pt x="3590" y="17592"/>
                </a:cubicBezTo>
                <a:cubicBezTo>
                  <a:pt x="3681" y="17572"/>
                  <a:pt x="3694" y="17556"/>
                  <a:pt x="3704" y="17446"/>
                </a:cubicBezTo>
                <a:cubicBezTo>
                  <a:pt x="3712" y="17354"/>
                  <a:pt x="3700" y="17314"/>
                  <a:pt x="3654" y="17287"/>
                </a:cubicBezTo>
                <a:cubicBezTo>
                  <a:pt x="3571" y="17239"/>
                  <a:pt x="3451" y="17242"/>
                  <a:pt x="3397" y="17294"/>
                </a:cubicBezTo>
                <a:cubicBezTo>
                  <a:pt x="3357" y="17332"/>
                  <a:pt x="3347" y="17332"/>
                  <a:pt x="3295" y="17294"/>
                </a:cubicBezTo>
                <a:cubicBezTo>
                  <a:pt x="3262" y="17270"/>
                  <a:pt x="3173" y="17251"/>
                  <a:pt x="3093" y="17251"/>
                </a:cubicBezTo>
                <a:lnTo>
                  <a:pt x="2949" y="17251"/>
                </a:lnTo>
                <a:close/>
                <a:moveTo>
                  <a:pt x="4345" y="17251"/>
                </a:moveTo>
                <a:cubicBezTo>
                  <a:pt x="4233" y="17251"/>
                  <a:pt x="4231" y="17254"/>
                  <a:pt x="4231" y="17375"/>
                </a:cubicBezTo>
                <a:cubicBezTo>
                  <a:pt x="4231" y="17443"/>
                  <a:pt x="4221" y="17518"/>
                  <a:pt x="4209" y="17543"/>
                </a:cubicBezTo>
                <a:cubicBezTo>
                  <a:pt x="4194" y="17574"/>
                  <a:pt x="4209" y="17588"/>
                  <a:pt x="4259" y="17588"/>
                </a:cubicBezTo>
                <a:cubicBezTo>
                  <a:pt x="4316" y="17588"/>
                  <a:pt x="4332" y="17567"/>
                  <a:pt x="4341" y="17482"/>
                </a:cubicBezTo>
                <a:cubicBezTo>
                  <a:pt x="4347" y="17424"/>
                  <a:pt x="4367" y="17378"/>
                  <a:pt x="4387" y="17378"/>
                </a:cubicBezTo>
                <a:cubicBezTo>
                  <a:pt x="4406" y="17378"/>
                  <a:pt x="4426" y="17424"/>
                  <a:pt x="4432" y="17482"/>
                </a:cubicBezTo>
                <a:cubicBezTo>
                  <a:pt x="4439" y="17551"/>
                  <a:pt x="4461" y="17588"/>
                  <a:pt x="4493" y="17588"/>
                </a:cubicBezTo>
                <a:cubicBezTo>
                  <a:pt x="4530" y="17588"/>
                  <a:pt x="4543" y="17552"/>
                  <a:pt x="4543" y="17453"/>
                </a:cubicBezTo>
                <a:cubicBezTo>
                  <a:pt x="4543" y="17295"/>
                  <a:pt x="4501" y="17251"/>
                  <a:pt x="4345" y="17251"/>
                </a:cubicBezTo>
                <a:close/>
                <a:moveTo>
                  <a:pt x="8581" y="17252"/>
                </a:moveTo>
                <a:cubicBezTo>
                  <a:pt x="8527" y="17248"/>
                  <a:pt x="8471" y="17259"/>
                  <a:pt x="8438" y="17285"/>
                </a:cubicBezTo>
                <a:cubicBezTo>
                  <a:pt x="8371" y="17339"/>
                  <a:pt x="8384" y="17551"/>
                  <a:pt x="8456" y="17585"/>
                </a:cubicBezTo>
                <a:cubicBezTo>
                  <a:pt x="8546" y="17627"/>
                  <a:pt x="8596" y="17622"/>
                  <a:pt x="8673" y="17560"/>
                </a:cubicBezTo>
                <a:cubicBezTo>
                  <a:pt x="8748" y="17498"/>
                  <a:pt x="8763" y="17391"/>
                  <a:pt x="8706" y="17306"/>
                </a:cubicBezTo>
                <a:cubicBezTo>
                  <a:pt x="8686" y="17275"/>
                  <a:pt x="8635" y="17256"/>
                  <a:pt x="8581" y="17252"/>
                </a:cubicBezTo>
                <a:close/>
                <a:moveTo>
                  <a:pt x="6851" y="17253"/>
                </a:moveTo>
                <a:cubicBezTo>
                  <a:pt x="6804" y="17252"/>
                  <a:pt x="6758" y="17267"/>
                  <a:pt x="6727" y="17296"/>
                </a:cubicBezTo>
                <a:cubicBezTo>
                  <a:pt x="6685" y="17337"/>
                  <a:pt x="6677" y="17336"/>
                  <a:pt x="6639" y="17294"/>
                </a:cubicBezTo>
                <a:cubicBezTo>
                  <a:pt x="6608" y="17260"/>
                  <a:pt x="6554" y="17250"/>
                  <a:pt x="6429" y="17256"/>
                </a:cubicBezTo>
                <a:lnTo>
                  <a:pt x="6261" y="17265"/>
                </a:lnTo>
                <a:lnTo>
                  <a:pt x="6261" y="17420"/>
                </a:lnTo>
                <a:lnTo>
                  <a:pt x="6261" y="17574"/>
                </a:lnTo>
                <a:lnTo>
                  <a:pt x="6511" y="17574"/>
                </a:lnTo>
                <a:cubicBezTo>
                  <a:pt x="6648" y="17575"/>
                  <a:pt x="6772" y="17585"/>
                  <a:pt x="6786" y="17596"/>
                </a:cubicBezTo>
                <a:cubicBezTo>
                  <a:pt x="6819" y="17622"/>
                  <a:pt x="6846" y="17621"/>
                  <a:pt x="6951" y="17589"/>
                </a:cubicBezTo>
                <a:cubicBezTo>
                  <a:pt x="7025" y="17566"/>
                  <a:pt x="7040" y="17545"/>
                  <a:pt x="7036" y="17456"/>
                </a:cubicBezTo>
                <a:cubicBezTo>
                  <a:pt x="7034" y="17398"/>
                  <a:pt x="7009" y="17327"/>
                  <a:pt x="6980" y="17300"/>
                </a:cubicBezTo>
                <a:cubicBezTo>
                  <a:pt x="6947" y="17270"/>
                  <a:pt x="6899" y="17254"/>
                  <a:pt x="6851" y="17253"/>
                </a:cubicBezTo>
                <a:close/>
                <a:moveTo>
                  <a:pt x="8139" y="17447"/>
                </a:moveTo>
                <a:cubicBezTo>
                  <a:pt x="8040" y="17447"/>
                  <a:pt x="7998" y="17486"/>
                  <a:pt x="8028" y="17549"/>
                </a:cubicBezTo>
                <a:cubicBezTo>
                  <a:pt x="8060" y="17615"/>
                  <a:pt x="8202" y="17585"/>
                  <a:pt x="8215" y="17510"/>
                </a:cubicBezTo>
                <a:cubicBezTo>
                  <a:pt x="8224" y="17459"/>
                  <a:pt x="8210" y="17447"/>
                  <a:pt x="8139" y="17447"/>
                </a:cubicBezTo>
                <a:close/>
                <a:moveTo>
                  <a:pt x="9454" y="17755"/>
                </a:moveTo>
                <a:cubicBezTo>
                  <a:pt x="9321" y="17755"/>
                  <a:pt x="9237" y="18032"/>
                  <a:pt x="9329" y="18170"/>
                </a:cubicBezTo>
                <a:cubicBezTo>
                  <a:pt x="9352" y="18204"/>
                  <a:pt x="9403" y="18232"/>
                  <a:pt x="9444" y="18232"/>
                </a:cubicBezTo>
                <a:cubicBezTo>
                  <a:pt x="9513" y="18232"/>
                  <a:pt x="9514" y="18229"/>
                  <a:pt x="9460" y="18181"/>
                </a:cubicBezTo>
                <a:cubicBezTo>
                  <a:pt x="9389" y="18117"/>
                  <a:pt x="9386" y="17930"/>
                  <a:pt x="9456" y="17856"/>
                </a:cubicBezTo>
                <a:cubicBezTo>
                  <a:pt x="9520" y="17787"/>
                  <a:pt x="9519" y="17755"/>
                  <a:pt x="9454" y="17755"/>
                </a:cubicBezTo>
                <a:close/>
                <a:moveTo>
                  <a:pt x="9756" y="17760"/>
                </a:moveTo>
                <a:cubicBezTo>
                  <a:pt x="9716" y="17750"/>
                  <a:pt x="9711" y="17801"/>
                  <a:pt x="9746" y="17902"/>
                </a:cubicBezTo>
                <a:cubicBezTo>
                  <a:pt x="9776" y="17989"/>
                  <a:pt x="9778" y="18044"/>
                  <a:pt x="9752" y="18101"/>
                </a:cubicBezTo>
                <a:cubicBezTo>
                  <a:pt x="9731" y="18144"/>
                  <a:pt x="9715" y="18191"/>
                  <a:pt x="9715" y="18205"/>
                </a:cubicBezTo>
                <a:cubicBezTo>
                  <a:pt x="9715" y="18258"/>
                  <a:pt x="9809" y="18230"/>
                  <a:pt x="9844" y="18168"/>
                </a:cubicBezTo>
                <a:cubicBezTo>
                  <a:pt x="9897" y="18075"/>
                  <a:pt x="9874" y="17844"/>
                  <a:pt x="9807" y="17790"/>
                </a:cubicBezTo>
                <a:cubicBezTo>
                  <a:pt x="9786" y="17773"/>
                  <a:pt x="9769" y="17763"/>
                  <a:pt x="9756" y="17760"/>
                </a:cubicBezTo>
                <a:close/>
                <a:moveTo>
                  <a:pt x="12439" y="17771"/>
                </a:moveTo>
                <a:cubicBezTo>
                  <a:pt x="12405" y="17762"/>
                  <a:pt x="12329" y="17798"/>
                  <a:pt x="12263" y="17862"/>
                </a:cubicBezTo>
                <a:cubicBezTo>
                  <a:pt x="12215" y="17908"/>
                  <a:pt x="12162" y="17929"/>
                  <a:pt x="12099" y="17925"/>
                </a:cubicBezTo>
                <a:cubicBezTo>
                  <a:pt x="12047" y="17922"/>
                  <a:pt x="11954" y="17920"/>
                  <a:pt x="11892" y="17921"/>
                </a:cubicBezTo>
                <a:cubicBezTo>
                  <a:pt x="11772" y="17922"/>
                  <a:pt x="11714" y="17920"/>
                  <a:pt x="11520" y="17914"/>
                </a:cubicBezTo>
                <a:lnTo>
                  <a:pt x="11398" y="17909"/>
                </a:lnTo>
                <a:lnTo>
                  <a:pt x="11393" y="18057"/>
                </a:lnTo>
                <a:cubicBezTo>
                  <a:pt x="11390" y="18183"/>
                  <a:pt x="11398" y="18204"/>
                  <a:pt x="11454" y="18204"/>
                </a:cubicBezTo>
                <a:cubicBezTo>
                  <a:pt x="11506" y="18204"/>
                  <a:pt x="11520" y="18183"/>
                  <a:pt x="11520" y="18107"/>
                </a:cubicBezTo>
                <a:cubicBezTo>
                  <a:pt x="11520" y="18054"/>
                  <a:pt x="11535" y="18003"/>
                  <a:pt x="11556" y="17993"/>
                </a:cubicBezTo>
                <a:cubicBezTo>
                  <a:pt x="11605" y="17968"/>
                  <a:pt x="11716" y="18052"/>
                  <a:pt x="11742" y="18133"/>
                </a:cubicBezTo>
                <a:cubicBezTo>
                  <a:pt x="11753" y="18170"/>
                  <a:pt x="11790" y="18205"/>
                  <a:pt x="11823" y="18212"/>
                </a:cubicBezTo>
                <a:cubicBezTo>
                  <a:pt x="11857" y="18219"/>
                  <a:pt x="11891" y="18227"/>
                  <a:pt x="11901" y="18228"/>
                </a:cubicBezTo>
                <a:cubicBezTo>
                  <a:pt x="11964" y="18239"/>
                  <a:pt x="12076" y="18191"/>
                  <a:pt x="12061" y="18160"/>
                </a:cubicBezTo>
                <a:cubicBezTo>
                  <a:pt x="12051" y="18139"/>
                  <a:pt x="12068" y="18084"/>
                  <a:pt x="12097" y="18037"/>
                </a:cubicBezTo>
                <a:cubicBezTo>
                  <a:pt x="12141" y="17965"/>
                  <a:pt x="12159" y="17956"/>
                  <a:pt x="12215" y="17980"/>
                </a:cubicBezTo>
                <a:cubicBezTo>
                  <a:pt x="12262" y="18000"/>
                  <a:pt x="12283" y="18040"/>
                  <a:pt x="12283" y="18107"/>
                </a:cubicBezTo>
                <a:cubicBezTo>
                  <a:pt x="12283" y="18174"/>
                  <a:pt x="12299" y="18204"/>
                  <a:pt x="12335" y="18204"/>
                </a:cubicBezTo>
                <a:cubicBezTo>
                  <a:pt x="12371" y="18204"/>
                  <a:pt x="12387" y="18175"/>
                  <a:pt x="12387" y="18111"/>
                </a:cubicBezTo>
                <a:cubicBezTo>
                  <a:pt x="12387" y="18060"/>
                  <a:pt x="12406" y="18004"/>
                  <a:pt x="12428" y="17987"/>
                </a:cubicBezTo>
                <a:cubicBezTo>
                  <a:pt x="12458" y="17962"/>
                  <a:pt x="12457" y="17944"/>
                  <a:pt x="12426" y="17914"/>
                </a:cubicBezTo>
                <a:cubicBezTo>
                  <a:pt x="12397" y="17886"/>
                  <a:pt x="12395" y="17867"/>
                  <a:pt x="12420" y="17855"/>
                </a:cubicBezTo>
                <a:cubicBezTo>
                  <a:pt x="12440" y="17845"/>
                  <a:pt x="12456" y="17818"/>
                  <a:pt x="12456" y="17797"/>
                </a:cubicBezTo>
                <a:cubicBezTo>
                  <a:pt x="12456" y="17783"/>
                  <a:pt x="12450" y="17774"/>
                  <a:pt x="12439" y="17771"/>
                </a:cubicBezTo>
                <a:close/>
                <a:moveTo>
                  <a:pt x="1059" y="17782"/>
                </a:moveTo>
                <a:cubicBezTo>
                  <a:pt x="1045" y="17786"/>
                  <a:pt x="1032" y="17796"/>
                  <a:pt x="1019" y="17813"/>
                </a:cubicBezTo>
                <a:cubicBezTo>
                  <a:pt x="1004" y="17833"/>
                  <a:pt x="982" y="17833"/>
                  <a:pt x="949" y="17811"/>
                </a:cubicBezTo>
                <a:cubicBezTo>
                  <a:pt x="923" y="17793"/>
                  <a:pt x="886" y="17787"/>
                  <a:pt x="866" y="17797"/>
                </a:cubicBezTo>
                <a:cubicBezTo>
                  <a:pt x="825" y="17817"/>
                  <a:pt x="816" y="17932"/>
                  <a:pt x="853" y="17961"/>
                </a:cubicBezTo>
                <a:cubicBezTo>
                  <a:pt x="887" y="17989"/>
                  <a:pt x="926" y="17983"/>
                  <a:pt x="953" y="17949"/>
                </a:cubicBezTo>
                <a:cubicBezTo>
                  <a:pt x="970" y="17927"/>
                  <a:pt x="987" y="17927"/>
                  <a:pt x="1014" y="17949"/>
                </a:cubicBezTo>
                <a:cubicBezTo>
                  <a:pt x="1088" y="18009"/>
                  <a:pt x="1141" y="17981"/>
                  <a:pt x="1141" y="17881"/>
                </a:cubicBezTo>
                <a:cubicBezTo>
                  <a:pt x="1141" y="17808"/>
                  <a:pt x="1101" y="17769"/>
                  <a:pt x="1059" y="17782"/>
                </a:cubicBezTo>
                <a:close/>
                <a:moveTo>
                  <a:pt x="4283" y="17784"/>
                </a:moveTo>
                <a:cubicBezTo>
                  <a:pt x="4242" y="17784"/>
                  <a:pt x="4231" y="17825"/>
                  <a:pt x="4231" y="17989"/>
                </a:cubicBezTo>
                <a:cubicBezTo>
                  <a:pt x="4231" y="18102"/>
                  <a:pt x="4241" y="18203"/>
                  <a:pt x="4254" y="18213"/>
                </a:cubicBezTo>
                <a:cubicBezTo>
                  <a:pt x="4293" y="18245"/>
                  <a:pt x="4329" y="18196"/>
                  <a:pt x="4341" y="18092"/>
                </a:cubicBezTo>
                <a:cubicBezTo>
                  <a:pt x="4356" y="17955"/>
                  <a:pt x="4418" y="17969"/>
                  <a:pt x="4439" y="18114"/>
                </a:cubicBezTo>
                <a:cubicBezTo>
                  <a:pt x="4455" y="18228"/>
                  <a:pt x="4459" y="18232"/>
                  <a:pt x="4524" y="18194"/>
                </a:cubicBezTo>
                <a:cubicBezTo>
                  <a:pt x="4581" y="18160"/>
                  <a:pt x="4603" y="18159"/>
                  <a:pt x="4663" y="18191"/>
                </a:cubicBezTo>
                <a:cubicBezTo>
                  <a:pt x="4702" y="18212"/>
                  <a:pt x="4781" y="18225"/>
                  <a:pt x="4838" y="18220"/>
                </a:cubicBezTo>
                <a:cubicBezTo>
                  <a:pt x="4935" y="18212"/>
                  <a:pt x="4943" y="18203"/>
                  <a:pt x="4953" y="18083"/>
                </a:cubicBezTo>
                <a:cubicBezTo>
                  <a:pt x="4961" y="17976"/>
                  <a:pt x="4951" y="17950"/>
                  <a:pt x="4888" y="17923"/>
                </a:cubicBezTo>
                <a:cubicBezTo>
                  <a:pt x="4786" y="17879"/>
                  <a:pt x="4647" y="17911"/>
                  <a:pt x="4647" y="17979"/>
                </a:cubicBezTo>
                <a:cubicBezTo>
                  <a:pt x="4647" y="18057"/>
                  <a:pt x="4576" y="18080"/>
                  <a:pt x="4553" y="18009"/>
                </a:cubicBezTo>
                <a:cubicBezTo>
                  <a:pt x="4542" y="17976"/>
                  <a:pt x="4489" y="17930"/>
                  <a:pt x="4434" y="17907"/>
                </a:cubicBezTo>
                <a:cubicBezTo>
                  <a:pt x="4380" y="17885"/>
                  <a:pt x="4334" y="17848"/>
                  <a:pt x="4334" y="17825"/>
                </a:cubicBezTo>
                <a:cubicBezTo>
                  <a:pt x="4334" y="17802"/>
                  <a:pt x="4312" y="17784"/>
                  <a:pt x="4283" y="17784"/>
                </a:cubicBezTo>
                <a:close/>
                <a:moveTo>
                  <a:pt x="16174" y="17784"/>
                </a:moveTo>
                <a:cubicBezTo>
                  <a:pt x="16043" y="17784"/>
                  <a:pt x="15932" y="17906"/>
                  <a:pt x="15992" y="17984"/>
                </a:cubicBezTo>
                <a:cubicBezTo>
                  <a:pt x="16014" y="18012"/>
                  <a:pt x="16031" y="18073"/>
                  <a:pt x="16031" y="18119"/>
                </a:cubicBezTo>
                <a:cubicBezTo>
                  <a:pt x="16031" y="18176"/>
                  <a:pt x="16049" y="18204"/>
                  <a:pt x="16084" y="18204"/>
                </a:cubicBezTo>
                <a:cubicBezTo>
                  <a:pt x="16120" y="18204"/>
                  <a:pt x="16136" y="18174"/>
                  <a:pt x="16136" y="18103"/>
                </a:cubicBezTo>
                <a:cubicBezTo>
                  <a:pt x="16136" y="18026"/>
                  <a:pt x="16151" y="17999"/>
                  <a:pt x="16204" y="17987"/>
                </a:cubicBezTo>
                <a:cubicBezTo>
                  <a:pt x="16284" y="17971"/>
                  <a:pt x="16299" y="17923"/>
                  <a:pt x="16224" y="17923"/>
                </a:cubicBezTo>
                <a:cubicBezTo>
                  <a:pt x="16141" y="17923"/>
                  <a:pt x="16123" y="17865"/>
                  <a:pt x="16201" y="17849"/>
                </a:cubicBezTo>
                <a:cubicBezTo>
                  <a:pt x="16308" y="17826"/>
                  <a:pt x="16290" y="17784"/>
                  <a:pt x="16174" y="17784"/>
                </a:cubicBezTo>
                <a:close/>
                <a:moveTo>
                  <a:pt x="7331" y="17786"/>
                </a:moveTo>
                <a:cubicBezTo>
                  <a:pt x="7233" y="17776"/>
                  <a:pt x="7112" y="17825"/>
                  <a:pt x="7112" y="17895"/>
                </a:cubicBezTo>
                <a:cubicBezTo>
                  <a:pt x="7112" y="17979"/>
                  <a:pt x="6997" y="18014"/>
                  <a:pt x="6883" y="17966"/>
                </a:cubicBezTo>
                <a:cubicBezTo>
                  <a:pt x="6816" y="17938"/>
                  <a:pt x="6769" y="17935"/>
                  <a:pt x="6724" y="17954"/>
                </a:cubicBezTo>
                <a:cubicBezTo>
                  <a:pt x="6630" y="17995"/>
                  <a:pt x="6642" y="18069"/>
                  <a:pt x="6741" y="18059"/>
                </a:cubicBezTo>
                <a:cubicBezTo>
                  <a:pt x="6786" y="18054"/>
                  <a:pt x="6851" y="18073"/>
                  <a:pt x="6885" y="18101"/>
                </a:cubicBezTo>
                <a:cubicBezTo>
                  <a:pt x="6945" y="18149"/>
                  <a:pt x="6950" y="18148"/>
                  <a:pt x="7038" y="18081"/>
                </a:cubicBezTo>
                <a:cubicBezTo>
                  <a:pt x="7106" y="18029"/>
                  <a:pt x="7153" y="18016"/>
                  <a:pt x="7227" y="18028"/>
                </a:cubicBezTo>
                <a:cubicBezTo>
                  <a:pt x="7281" y="18036"/>
                  <a:pt x="7334" y="18061"/>
                  <a:pt x="7345" y="18083"/>
                </a:cubicBezTo>
                <a:cubicBezTo>
                  <a:pt x="7369" y="18134"/>
                  <a:pt x="7303" y="18193"/>
                  <a:pt x="7269" y="18150"/>
                </a:cubicBezTo>
                <a:cubicBezTo>
                  <a:pt x="7235" y="18105"/>
                  <a:pt x="7112" y="18113"/>
                  <a:pt x="7112" y="18160"/>
                </a:cubicBezTo>
                <a:cubicBezTo>
                  <a:pt x="7112" y="18182"/>
                  <a:pt x="7146" y="18205"/>
                  <a:pt x="7189" y="18211"/>
                </a:cubicBezTo>
                <a:cubicBezTo>
                  <a:pt x="7232" y="18218"/>
                  <a:pt x="7280" y="18226"/>
                  <a:pt x="7296" y="18228"/>
                </a:cubicBezTo>
                <a:cubicBezTo>
                  <a:pt x="7311" y="18230"/>
                  <a:pt x="7354" y="18219"/>
                  <a:pt x="7391" y="18203"/>
                </a:cubicBezTo>
                <a:cubicBezTo>
                  <a:pt x="7473" y="18167"/>
                  <a:pt x="7482" y="18030"/>
                  <a:pt x="7405" y="17979"/>
                </a:cubicBezTo>
                <a:cubicBezTo>
                  <a:pt x="7358" y="17947"/>
                  <a:pt x="7359" y="17939"/>
                  <a:pt x="7405" y="17897"/>
                </a:cubicBezTo>
                <a:cubicBezTo>
                  <a:pt x="7446" y="17861"/>
                  <a:pt x="7448" y="17843"/>
                  <a:pt x="7416" y="17817"/>
                </a:cubicBezTo>
                <a:cubicBezTo>
                  <a:pt x="7394" y="17799"/>
                  <a:pt x="7364" y="17789"/>
                  <a:pt x="7331" y="17786"/>
                </a:cubicBezTo>
                <a:close/>
                <a:moveTo>
                  <a:pt x="8886" y="17786"/>
                </a:moveTo>
                <a:cubicBezTo>
                  <a:pt x="8863" y="17779"/>
                  <a:pt x="8842" y="17790"/>
                  <a:pt x="8832" y="17819"/>
                </a:cubicBezTo>
                <a:cubicBezTo>
                  <a:pt x="8782" y="17953"/>
                  <a:pt x="8783" y="17953"/>
                  <a:pt x="8693" y="17920"/>
                </a:cubicBezTo>
                <a:cubicBezTo>
                  <a:pt x="8593" y="17883"/>
                  <a:pt x="8395" y="17933"/>
                  <a:pt x="8395" y="17995"/>
                </a:cubicBezTo>
                <a:cubicBezTo>
                  <a:pt x="8395" y="18067"/>
                  <a:pt x="8325" y="18066"/>
                  <a:pt x="8292" y="17994"/>
                </a:cubicBezTo>
                <a:cubicBezTo>
                  <a:pt x="8273" y="17955"/>
                  <a:pt x="8234" y="17915"/>
                  <a:pt x="8205" y="17906"/>
                </a:cubicBezTo>
                <a:cubicBezTo>
                  <a:pt x="8128" y="17882"/>
                  <a:pt x="7975" y="17919"/>
                  <a:pt x="7984" y="17959"/>
                </a:cubicBezTo>
                <a:cubicBezTo>
                  <a:pt x="7987" y="17978"/>
                  <a:pt x="7978" y="18029"/>
                  <a:pt x="7963" y="18072"/>
                </a:cubicBezTo>
                <a:cubicBezTo>
                  <a:pt x="7942" y="18133"/>
                  <a:pt x="7951" y="18159"/>
                  <a:pt x="8001" y="18189"/>
                </a:cubicBezTo>
                <a:cubicBezTo>
                  <a:pt x="8090" y="18241"/>
                  <a:pt x="8291" y="18231"/>
                  <a:pt x="8292" y="18174"/>
                </a:cubicBezTo>
                <a:cubicBezTo>
                  <a:pt x="8292" y="18094"/>
                  <a:pt x="8335" y="18091"/>
                  <a:pt x="8420" y="18165"/>
                </a:cubicBezTo>
                <a:cubicBezTo>
                  <a:pt x="8491" y="18226"/>
                  <a:pt x="8521" y="18235"/>
                  <a:pt x="8614" y="18217"/>
                </a:cubicBezTo>
                <a:cubicBezTo>
                  <a:pt x="8675" y="18205"/>
                  <a:pt x="8775" y="18197"/>
                  <a:pt x="8835" y="18199"/>
                </a:cubicBezTo>
                <a:cubicBezTo>
                  <a:pt x="8907" y="18202"/>
                  <a:pt x="8951" y="18188"/>
                  <a:pt x="8966" y="18157"/>
                </a:cubicBezTo>
                <a:cubicBezTo>
                  <a:pt x="8985" y="18116"/>
                  <a:pt x="8996" y="18118"/>
                  <a:pt x="9058" y="18172"/>
                </a:cubicBezTo>
                <a:cubicBezTo>
                  <a:pt x="9097" y="18205"/>
                  <a:pt x="9143" y="18226"/>
                  <a:pt x="9162" y="18217"/>
                </a:cubicBezTo>
                <a:cubicBezTo>
                  <a:pt x="9197" y="18199"/>
                  <a:pt x="9179" y="18163"/>
                  <a:pt x="9096" y="18085"/>
                </a:cubicBezTo>
                <a:cubicBezTo>
                  <a:pt x="9050" y="18041"/>
                  <a:pt x="9050" y="18031"/>
                  <a:pt x="9102" y="17985"/>
                </a:cubicBezTo>
                <a:cubicBezTo>
                  <a:pt x="9183" y="17912"/>
                  <a:pt x="9172" y="17887"/>
                  <a:pt x="9071" y="17907"/>
                </a:cubicBezTo>
                <a:cubicBezTo>
                  <a:pt x="9000" y="17922"/>
                  <a:pt x="8979" y="17912"/>
                  <a:pt x="8951" y="17854"/>
                </a:cubicBezTo>
                <a:cubicBezTo>
                  <a:pt x="8934" y="17816"/>
                  <a:pt x="8909" y="17793"/>
                  <a:pt x="8886" y="17786"/>
                </a:cubicBezTo>
                <a:close/>
                <a:moveTo>
                  <a:pt x="1472" y="17787"/>
                </a:moveTo>
                <a:cubicBezTo>
                  <a:pt x="1371" y="17772"/>
                  <a:pt x="1246" y="17824"/>
                  <a:pt x="1246" y="17905"/>
                </a:cubicBezTo>
                <a:cubicBezTo>
                  <a:pt x="1246" y="17981"/>
                  <a:pt x="1306" y="18036"/>
                  <a:pt x="1393" y="18036"/>
                </a:cubicBezTo>
                <a:cubicBezTo>
                  <a:pt x="1464" y="18036"/>
                  <a:pt x="1507" y="18100"/>
                  <a:pt x="1470" y="18149"/>
                </a:cubicBezTo>
                <a:cubicBezTo>
                  <a:pt x="1452" y="18172"/>
                  <a:pt x="1435" y="18172"/>
                  <a:pt x="1408" y="18150"/>
                </a:cubicBezTo>
                <a:cubicBezTo>
                  <a:pt x="1354" y="18106"/>
                  <a:pt x="1246" y="18113"/>
                  <a:pt x="1246" y="18160"/>
                </a:cubicBezTo>
                <a:cubicBezTo>
                  <a:pt x="1246" y="18181"/>
                  <a:pt x="1265" y="18205"/>
                  <a:pt x="1289" y="18213"/>
                </a:cubicBezTo>
                <a:cubicBezTo>
                  <a:pt x="1363" y="18237"/>
                  <a:pt x="1455" y="18233"/>
                  <a:pt x="1525" y="18203"/>
                </a:cubicBezTo>
                <a:cubicBezTo>
                  <a:pt x="1608" y="18167"/>
                  <a:pt x="1615" y="18030"/>
                  <a:pt x="1537" y="17978"/>
                </a:cubicBezTo>
                <a:cubicBezTo>
                  <a:pt x="1487" y="17944"/>
                  <a:pt x="1488" y="17937"/>
                  <a:pt x="1543" y="17905"/>
                </a:cubicBezTo>
                <a:cubicBezTo>
                  <a:pt x="1593" y="17876"/>
                  <a:pt x="1595" y="17862"/>
                  <a:pt x="1559" y="17827"/>
                </a:cubicBezTo>
                <a:cubicBezTo>
                  <a:pt x="1537" y="17805"/>
                  <a:pt x="1506" y="17792"/>
                  <a:pt x="1472" y="17787"/>
                </a:cubicBezTo>
                <a:close/>
                <a:moveTo>
                  <a:pt x="10235" y="17789"/>
                </a:moveTo>
                <a:cubicBezTo>
                  <a:pt x="10102" y="17790"/>
                  <a:pt x="10096" y="17793"/>
                  <a:pt x="10096" y="17881"/>
                </a:cubicBezTo>
                <a:cubicBezTo>
                  <a:pt x="10096" y="17969"/>
                  <a:pt x="10102" y="17973"/>
                  <a:pt x="10235" y="17974"/>
                </a:cubicBezTo>
                <a:cubicBezTo>
                  <a:pt x="10370" y="17976"/>
                  <a:pt x="10374" y="17973"/>
                  <a:pt x="10374" y="17881"/>
                </a:cubicBezTo>
                <a:cubicBezTo>
                  <a:pt x="10374" y="17789"/>
                  <a:pt x="10370" y="17787"/>
                  <a:pt x="10235" y="17789"/>
                </a:cubicBezTo>
                <a:close/>
                <a:moveTo>
                  <a:pt x="3023" y="17790"/>
                </a:moveTo>
                <a:cubicBezTo>
                  <a:pt x="2992" y="17795"/>
                  <a:pt x="2960" y="17822"/>
                  <a:pt x="2945" y="17868"/>
                </a:cubicBezTo>
                <a:cubicBezTo>
                  <a:pt x="2932" y="17910"/>
                  <a:pt x="2904" y="17934"/>
                  <a:pt x="2874" y="17927"/>
                </a:cubicBezTo>
                <a:cubicBezTo>
                  <a:pt x="2703" y="17888"/>
                  <a:pt x="2645" y="17894"/>
                  <a:pt x="2559" y="17964"/>
                </a:cubicBezTo>
                <a:lnTo>
                  <a:pt x="2469" y="18037"/>
                </a:lnTo>
                <a:lnTo>
                  <a:pt x="2412" y="17966"/>
                </a:lnTo>
                <a:cubicBezTo>
                  <a:pt x="2354" y="17895"/>
                  <a:pt x="2242" y="17875"/>
                  <a:pt x="2152" y="17921"/>
                </a:cubicBezTo>
                <a:cubicBezTo>
                  <a:pt x="2126" y="17934"/>
                  <a:pt x="2115" y="17959"/>
                  <a:pt x="2127" y="17976"/>
                </a:cubicBezTo>
                <a:cubicBezTo>
                  <a:pt x="2140" y="17993"/>
                  <a:pt x="2134" y="18033"/>
                  <a:pt x="2112" y="18066"/>
                </a:cubicBezTo>
                <a:cubicBezTo>
                  <a:pt x="2081" y="18113"/>
                  <a:pt x="2085" y="18135"/>
                  <a:pt x="2135" y="18180"/>
                </a:cubicBezTo>
                <a:cubicBezTo>
                  <a:pt x="2184" y="18224"/>
                  <a:pt x="2223" y="18232"/>
                  <a:pt x="2320" y="18218"/>
                </a:cubicBezTo>
                <a:cubicBezTo>
                  <a:pt x="2388" y="18208"/>
                  <a:pt x="2456" y="18189"/>
                  <a:pt x="2471" y="18176"/>
                </a:cubicBezTo>
                <a:cubicBezTo>
                  <a:pt x="2487" y="18164"/>
                  <a:pt x="2547" y="18173"/>
                  <a:pt x="2603" y="18196"/>
                </a:cubicBezTo>
                <a:cubicBezTo>
                  <a:pt x="2683" y="18228"/>
                  <a:pt x="2729" y="18230"/>
                  <a:pt x="2813" y="18206"/>
                </a:cubicBezTo>
                <a:cubicBezTo>
                  <a:pt x="2889" y="18185"/>
                  <a:pt x="2935" y="18185"/>
                  <a:pt x="2966" y="18205"/>
                </a:cubicBezTo>
                <a:cubicBezTo>
                  <a:pt x="2998" y="18227"/>
                  <a:pt x="3029" y="18218"/>
                  <a:pt x="3081" y="18173"/>
                </a:cubicBezTo>
                <a:cubicBezTo>
                  <a:pt x="3144" y="18118"/>
                  <a:pt x="3155" y="18116"/>
                  <a:pt x="3175" y="18157"/>
                </a:cubicBezTo>
                <a:cubicBezTo>
                  <a:pt x="3200" y="18210"/>
                  <a:pt x="3293" y="18221"/>
                  <a:pt x="3293" y="18171"/>
                </a:cubicBezTo>
                <a:cubicBezTo>
                  <a:pt x="3293" y="18153"/>
                  <a:pt x="3267" y="18115"/>
                  <a:pt x="3236" y="18087"/>
                </a:cubicBezTo>
                <a:cubicBezTo>
                  <a:pt x="3182" y="18039"/>
                  <a:pt x="3182" y="18032"/>
                  <a:pt x="3236" y="17985"/>
                </a:cubicBezTo>
                <a:cubicBezTo>
                  <a:pt x="3317" y="17913"/>
                  <a:pt x="3307" y="17892"/>
                  <a:pt x="3198" y="17901"/>
                </a:cubicBezTo>
                <a:cubicBezTo>
                  <a:pt x="3121" y="17908"/>
                  <a:pt x="3100" y="17897"/>
                  <a:pt x="3091" y="17845"/>
                </a:cubicBezTo>
                <a:cubicBezTo>
                  <a:pt x="3083" y="17802"/>
                  <a:pt x="3055" y="17785"/>
                  <a:pt x="3023" y="17790"/>
                </a:cubicBezTo>
                <a:close/>
                <a:moveTo>
                  <a:pt x="15365" y="17790"/>
                </a:moveTo>
                <a:cubicBezTo>
                  <a:pt x="15349" y="17795"/>
                  <a:pt x="15330" y="17809"/>
                  <a:pt x="15309" y="17835"/>
                </a:cubicBezTo>
                <a:cubicBezTo>
                  <a:pt x="15282" y="17868"/>
                  <a:pt x="15242" y="17895"/>
                  <a:pt x="15222" y="17895"/>
                </a:cubicBezTo>
                <a:cubicBezTo>
                  <a:pt x="15202" y="17895"/>
                  <a:pt x="15159" y="17915"/>
                  <a:pt x="15125" y="17940"/>
                </a:cubicBezTo>
                <a:cubicBezTo>
                  <a:pt x="15069" y="17981"/>
                  <a:pt x="15056" y="17981"/>
                  <a:pt x="14959" y="17935"/>
                </a:cubicBezTo>
                <a:cubicBezTo>
                  <a:pt x="14861" y="17888"/>
                  <a:pt x="14846" y="17887"/>
                  <a:pt x="14736" y="17929"/>
                </a:cubicBezTo>
                <a:cubicBezTo>
                  <a:pt x="14629" y="17970"/>
                  <a:pt x="14612" y="17971"/>
                  <a:pt x="14564" y="17932"/>
                </a:cubicBezTo>
                <a:cubicBezTo>
                  <a:pt x="14496" y="17877"/>
                  <a:pt x="14359" y="17902"/>
                  <a:pt x="14261" y="17987"/>
                </a:cubicBezTo>
                <a:lnTo>
                  <a:pt x="14189" y="18048"/>
                </a:lnTo>
                <a:lnTo>
                  <a:pt x="14170" y="17987"/>
                </a:lnTo>
                <a:cubicBezTo>
                  <a:pt x="14139" y="17893"/>
                  <a:pt x="13946" y="17872"/>
                  <a:pt x="13830" y="17950"/>
                </a:cubicBezTo>
                <a:cubicBezTo>
                  <a:pt x="13783" y="17981"/>
                  <a:pt x="13764" y="17980"/>
                  <a:pt x="13711" y="17942"/>
                </a:cubicBezTo>
                <a:cubicBezTo>
                  <a:pt x="13632" y="17884"/>
                  <a:pt x="13553" y="17883"/>
                  <a:pt x="13447" y="17939"/>
                </a:cubicBezTo>
                <a:cubicBezTo>
                  <a:pt x="13372" y="17979"/>
                  <a:pt x="13362" y="17979"/>
                  <a:pt x="13335" y="17939"/>
                </a:cubicBezTo>
                <a:cubicBezTo>
                  <a:pt x="13314" y="17910"/>
                  <a:pt x="13264" y="17898"/>
                  <a:pt x="13183" y="17903"/>
                </a:cubicBezTo>
                <a:cubicBezTo>
                  <a:pt x="13066" y="17911"/>
                  <a:pt x="13063" y="17913"/>
                  <a:pt x="13053" y="18047"/>
                </a:cubicBezTo>
                <a:cubicBezTo>
                  <a:pt x="13046" y="18135"/>
                  <a:pt x="13058" y="18192"/>
                  <a:pt x="13086" y="18206"/>
                </a:cubicBezTo>
                <a:cubicBezTo>
                  <a:pt x="13155" y="18240"/>
                  <a:pt x="13185" y="18209"/>
                  <a:pt x="13185" y="18103"/>
                </a:cubicBezTo>
                <a:cubicBezTo>
                  <a:pt x="13185" y="17933"/>
                  <a:pt x="13362" y="17946"/>
                  <a:pt x="13405" y="18119"/>
                </a:cubicBezTo>
                <a:cubicBezTo>
                  <a:pt x="13429" y="18214"/>
                  <a:pt x="13559" y="18256"/>
                  <a:pt x="13685" y="18210"/>
                </a:cubicBezTo>
                <a:cubicBezTo>
                  <a:pt x="13728" y="18194"/>
                  <a:pt x="13804" y="18188"/>
                  <a:pt x="13854" y="18196"/>
                </a:cubicBezTo>
                <a:cubicBezTo>
                  <a:pt x="13937" y="18208"/>
                  <a:pt x="13945" y="18201"/>
                  <a:pt x="13955" y="18108"/>
                </a:cubicBezTo>
                <a:cubicBezTo>
                  <a:pt x="13969" y="17976"/>
                  <a:pt x="14032" y="17965"/>
                  <a:pt x="14047" y="18092"/>
                </a:cubicBezTo>
                <a:cubicBezTo>
                  <a:pt x="14062" y="18228"/>
                  <a:pt x="14112" y="18258"/>
                  <a:pt x="14159" y="18159"/>
                </a:cubicBezTo>
                <a:lnTo>
                  <a:pt x="14197" y="18078"/>
                </a:lnTo>
                <a:lnTo>
                  <a:pt x="14257" y="18137"/>
                </a:lnTo>
                <a:cubicBezTo>
                  <a:pt x="14345" y="18225"/>
                  <a:pt x="14453" y="18242"/>
                  <a:pt x="14582" y="18190"/>
                </a:cubicBezTo>
                <a:cubicBezTo>
                  <a:pt x="14684" y="18150"/>
                  <a:pt x="14698" y="18150"/>
                  <a:pt x="14734" y="18189"/>
                </a:cubicBezTo>
                <a:cubicBezTo>
                  <a:pt x="14780" y="18241"/>
                  <a:pt x="14975" y="18237"/>
                  <a:pt x="15030" y="18184"/>
                </a:cubicBezTo>
                <a:cubicBezTo>
                  <a:pt x="15058" y="18156"/>
                  <a:pt x="15081" y="18157"/>
                  <a:pt x="15141" y="18188"/>
                </a:cubicBezTo>
                <a:cubicBezTo>
                  <a:pt x="15184" y="18210"/>
                  <a:pt x="15263" y="18220"/>
                  <a:pt x="15328" y="18211"/>
                </a:cubicBezTo>
                <a:lnTo>
                  <a:pt x="15441" y="18197"/>
                </a:lnTo>
                <a:lnTo>
                  <a:pt x="15441" y="18006"/>
                </a:lnTo>
                <a:cubicBezTo>
                  <a:pt x="15441" y="17849"/>
                  <a:pt x="15414" y="17775"/>
                  <a:pt x="15365" y="17790"/>
                </a:cubicBezTo>
                <a:close/>
                <a:moveTo>
                  <a:pt x="1820" y="17815"/>
                </a:moveTo>
                <a:cubicBezTo>
                  <a:pt x="1793" y="17817"/>
                  <a:pt x="1760" y="17838"/>
                  <a:pt x="1724" y="17879"/>
                </a:cubicBezTo>
                <a:cubicBezTo>
                  <a:pt x="1671" y="17937"/>
                  <a:pt x="1670" y="17950"/>
                  <a:pt x="1715" y="17980"/>
                </a:cubicBezTo>
                <a:cubicBezTo>
                  <a:pt x="1743" y="17999"/>
                  <a:pt x="1766" y="18050"/>
                  <a:pt x="1766" y="18094"/>
                </a:cubicBezTo>
                <a:cubicBezTo>
                  <a:pt x="1766" y="18138"/>
                  <a:pt x="1792" y="18184"/>
                  <a:pt x="1824" y="18198"/>
                </a:cubicBezTo>
                <a:cubicBezTo>
                  <a:pt x="1882" y="18225"/>
                  <a:pt x="2009" y="18211"/>
                  <a:pt x="2009" y="18179"/>
                </a:cubicBezTo>
                <a:cubicBezTo>
                  <a:pt x="2009" y="18169"/>
                  <a:pt x="1978" y="18145"/>
                  <a:pt x="1940" y="18126"/>
                </a:cubicBezTo>
                <a:cubicBezTo>
                  <a:pt x="1850" y="18081"/>
                  <a:pt x="1851" y="18007"/>
                  <a:pt x="1941" y="17987"/>
                </a:cubicBezTo>
                <a:cubicBezTo>
                  <a:pt x="2015" y="17972"/>
                  <a:pt x="2015" y="17903"/>
                  <a:pt x="1941" y="17917"/>
                </a:cubicBezTo>
                <a:cubicBezTo>
                  <a:pt x="1918" y="17921"/>
                  <a:pt x="1890" y="17899"/>
                  <a:pt x="1880" y="17868"/>
                </a:cubicBezTo>
                <a:cubicBezTo>
                  <a:pt x="1868" y="17831"/>
                  <a:pt x="1847" y="17813"/>
                  <a:pt x="1820" y="17815"/>
                </a:cubicBezTo>
                <a:close/>
                <a:moveTo>
                  <a:pt x="7682" y="17817"/>
                </a:moveTo>
                <a:cubicBezTo>
                  <a:pt x="7652" y="17819"/>
                  <a:pt x="7626" y="17839"/>
                  <a:pt x="7589" y="17879"/>
                </a:cubicBezTo>
                <a:cubicBezTo>
                  <a:pt x="7537" y="17937"/>
                  <a:pt x="7536" y="17950"/>
                  <a:pt x="7581" y="17980"/>
                </a:cubicBezTo>
                <a:cubicBezTo>
                  <a:pt x="7609" y="17999"/>
                  <a:pt x="7632" y="18048"/>
                  <a:pt x="7632" y="18089"/>
                </a:cubicBezTo>
                <a:cubicBezTo>
                  <a:pt x="7632" y="18131"/>
                  <a:pt x="7650" y="18180"/>
                  <a:pt x="7673" y="18198"/>
                </a:cubicBezTo>
                <a:cubicBezTo>
                  <a:pt x="7723" y="18239"/>
                  <a:pt x="7770" y="18240"/>
                  <a:pt x="7840" y="18204"/>
                </a:cubicBezTo>
                <a:cubicBezTo>
                  <a:pt x="7884" y="18181"/>
                  <a:pt x="7880" y="18170"/>
                  <a:pt x="7814" y="18132"/>
                </a:cubicBezTo>
                <a:cubicBezTo>
                  <a:pt x="7717" y="18077"/>
                  <a:pt x="7713" y="18007"/>
                  <a:pt x="7805" y="17987"/>
                </a:cubicBezTo>
                <a:cubicBezTo>
                  <a:pt x="7896" y="17968"/>
                  <a:pt x="7893" y="17931"/>
                  <a:pt x="7796" y="17866"/>
                </a:cubicBezTo>
                <a:cubicBezTo>
                  <a:pt x="7745" y="17832"/>
                  <a:pt x="7712" y="17815"/>
                  <a:pt x="7682" y="17817"/>
                </a:cubicBezTo>
                <a:close/>
                <a:moveTo>
                  <a:pt x="6439" y="17897"/>
                </a:moveTo>
                <a:cubicBezTo>
                  <a:pt x="6425" y="17908"/>
                  <a:pt x="6403" y="18167"/>
                  <a:pt x="6413" y="18208"/>
                </a:cubicBezTo>
                <a:cubicBezTo>
                  <a:pt x="6415" y="18218"/>
                  <a:pt x="6447" y="18220"/>
                  <a:pt x="6484" y="18212"/>
                </a:cubicBezTo>
                <a:cubicBezTo>
                  <a:pt x="6541" y="18200"/>
                  <a:pt x="6546" y="18186"/>
                  <a:pt x="6518" y="18127"/>
                </a:cubicBezTo>
                <a:cubicBezTo>
                  <a:pt x="6495" y="18078"/>
                  <a:pt x="6497" y="18044"/>
                  <a:pt x="6526" y="18016"/>
                </a:cubicBezTo>
                <a:cubicBezTo>
                  <a:pt x="6558" y="17985"/>
                  <a:pt x="6555" y="17967"/>
                  <a:pt x="6511" y="17931"/>
                </a:cubicBezTo>
                <a:cubicBezTo>
                  <a:pt x="6479" y="17906"/>
                  <a:pt x="6447" y="17890"/>
                  <a:pt x="6439" y="17897"/>
                </a:cubicBezTo>
                <a:close/>
                <a:moveTo>
                  <a:pt x="12800" y="17902"/>
                </a:moveTo>
                <a:cubicBezTo>
                  <a:pt x="12773" y="17897"/>
                  <a:pt x="12741" y="17901"/>
                  <a:pt x="12692" y="17913"/>
                </a:cubicBezTo>
                <a:cubicBezTo>
                  <a:pt x="12611" y="17931"/>
                  <a:pt x="12574" y="17958"/>
                  <a:pt x="12566" y="18004"/>
                </a:cubicBezTo>
                <a:cubicBezTo>
                  <a:pt x="12548" y="18104"/>
                  <a:pt x="12589" y="18198"/>
                  <a:pt x="12656" y="18212"/>
                </a:cubicBezTo>
                <a:cubicBezTo>
                  <a:pt x="12752" y="18233"/>
                  <a:pt x="12759" y="18233"/>
                  <a:pt x="12817" y="18215"/>
                </a:cubicBezTo>
                <a:cubicBezTo>
                  <a:pt x="12848" y="18206"/>
                  <a:pt x="12873" y="18180"/>
                  <a:pt x="12873" y="18158"/>
                </a:cubicBezTo>
                <a:cubicBezTo>
                  <a:pt x="12873" y="18136"/>
                  <a:pt x="12892" y="18094"/>
                  <a:pt x="12915" y="18064"/>
                </a:cubicBezTo>
                <a:cubicBezTo>
                  <a:pt x="12952" y="18017"/>
                  <a:pt x="12947" y="17999"/>
                  <a:pt x="12883" y="17947"/>
                </a:cubicBezTo>
                <a:cubicBezTo>
                  <a:pt x="12851" y="17921"/>
                  <a:pt x="12827" y="17907"/>
                  <a:pt x="12800" y="17902"/>
                </a:cubicBezTo>
                <a:close/>
                <a:moveTo>
                  <a:pt x="17429" y="17905"/>
                </a:moveTo>
                <a:cubicBezTo>
                  <a:pt x="17391" y="17904"/>
                  <a:pt x="17344" y="17907"/>
                  <a:pt x="17281" y="17912"/>
                </a:cubicBezTo>
                <a:cubicBezTo>
                  <a:pt x="17195" y="17919"/>
                  <a:pt x="17105" y="17924"/>
                  <a:pt x="17081" y="17922"/>
                </a:cubicBezTo>
                <a:cubicBezTo>
                  <a:pt x="17057" y="17921"/>
                  <a:pt x="16991" y="17921"/>
                  <a:pt x="16934" y="17921"/>
                </a:cubicBezTo>
                <a:cubicBezTo>
                  <a:pt x="16877" y="17921"/>
                  <a:pt x="16803" y="17921"/>
                  <a:pt x="16769" y="17921"/>
                </a:cubicBezTo>
                <a:cubicBezTo>
                  <a:pt x="16736" y="17921"/>
                  <a:pt x="16645" y="17917"/>
                  <a:pt x="16569" y="17914"/>
                </a:cubicBezTo>
                <a:lnTo>
                  <a:pt x="16431" y="17909"/>
                </a:lnTo>
                <a:lnTo>
                  <a:pt x="16420" y="18059"/>
                </a:lnTo>
                <a:cubicBezTo>
                  <a:pt x="16411" y="18188"/>
                  <a:pt x="16417" y="18207"/>
                  <a:pt x="16470" y="18199"/>
                </a:cubicBezTo>
                <a:cubicBezTo>
                  <a:pt x="16509" y="18193"/>
                  <a:pt x="16533" y="18161"/>
                  <a:pt x="16536" y="18111"/>
                </a:cubicBezTo>
                <a:cubicBezTo>
                  <a:pt x="16539" y="18068"/>
                  <a:pt x="16558" y="18019"/>
                  <a:pt x="16578" y="18003"/>
                </a:cubicBezTo>
                <a:cubicBezTo>
                  <a:pt x="16630" y="17961"/>
                  <a:pt x="16761" y="18024"/>
                  <a:pt x="16761" y="18091"/>
                </a:cubicBezTo>
                <a:cubicBezTo>
                  <a:pt x="16761" y="18120"/>
                  <a:pt x="16795" y="18164"/>
                  <a:pt x="16837" y="18188"/>
                </a:cubicBezTo>
                <a:cubicBezTo>
                  <a:pt x="16928" y="18239"/>
                  <a:pt x="16951" y="18241"/>
                  <a:pt x="17041" y="18203"/>
                </a:cubicBezTo>
                <a:cubicBezTo>
                  <a:pt x="17078" y="18187"/>
                  <a:pt x="17127" y="18182"/>
                  <a:pt x="17149" y="18193"/>
                </a:cubicBezTo>
                <a:cubicBezTo>
                  <a:pt x="17184" y="18210"/>
                  <a:pt x="17361" y="18216"/>
                  <a:pt x="17515" y="18206"/>
                </a:cubicBezTo>
                <a:cubicBezTo>
                  <a:pt x="17544" y="18204"/>
                  <a:pt x="17559" y="18156"/>
                  <a:pt x="17559" y="18066"/>
                </a:cubicBezTo>
                <a:cubicBezTo>
                  <a:pt x="17559" y="17947"/>
                  <a:pt x="17542" y="17908"/>
                  <a:pt x="17429" y="17905"/>
                </a:cubicBezTo>
                <a:close/>
                <a:moveTo>
                  <a:pt x="3954" y="17906"/>
                </a:moveTo>
                <a:cubicBezTo>
                  <a:pt x="3925" y="17910"/>
                  <a:pt x="3896" y="17919"/>
                  <a:pt x="3870" y="17932"/>
                </a:cubicBezTo>
                <a:cubicBezTo>
                  <a:pt x="3803" y="17968"/>
                  <a:pt x="3781" y="17969"/>
                  <a:pt x="3741" y="17939"/>
                </a:cubicBezTo>
                <a:cubicBezTo>
                  <a:pt x="3665" y="17882"/>
                  <a:pt x="3383" y="17946"/>
                  <a:pt x="3370" y="18024"/>
                </a:cubicBezTo>
                <a:cubicBezTo>
                  <a:pt x="3361" y="18071"/>
                  <a:pt x="3394" y="18095"/>
                  <a:pt x="3533" y="18141"/>
                </a:cubicBezTo>
                <a:cubicBezTo>
                  <a:pt x="3683" y="18192"/>
                  <a:pt x="3711" y="18194"/>
                  <a:pt x="3747" y="18159"/>
                </a:cubicBezTo>
                <a:cubicBezTo>
                  <a:pt x="3783" y="18124"/>
                  <a:pt x="3799" y="18126"/>
                  <a:pt x="3855" y="18175"/>
                </a:cubicBezTo>
                <a:cubicBezTo>
                  <a:pt x="3927" y="18237"/>
                  <a:pt x="3935" y="18239"/>
                  <a:pt x="4050" y="18214"/>
                </a:cubicBezTo>
                <a:cubicBezTo>
                  <a:pt x="4152" y="18192"/>
                  <a:pt x="4130" y="18133"/>
                  <a:pt x="4020" y="18133"/>
                </a:cubicBezTo>
                <a:cubicBezTo>
                  <a:pt x="3953" y="18133"/>
                  <a:pt x="3936" y="18119"/>
                  <a:pt x="3936" y="18064"/>
                </a:cubicBezTo>
                <a:cubicBezTo>
                  <a:pt x="3936" y="18009"/>
                  <a:pt x="3953" y="17993"/>
                  <a:pt x="4020" y="17993"/>
                </a:cubicBezTo>
                <a:cubicBezTo>
                  <a:pt x="4135" y="17992"/>
                  <a:pt x="4151" y="17930"/>
                  <a:pt x="4041" y="17907"/>
                </a:cubicBezTo>
                <a:cubicBezTo>
                  <a:pt x="4013" y="17902"/>
                  <a:pt x="3984" y="17901"/>
                  <a:pt x="3954" y="17906"/>
                </a:cubicBezTo>
                <a:close/>
                <a:moveTo>
                  <a:pt x="5116" y="17909"/>
                </a:moveTo>
                <a:lnTo>
                  <a:pt x="5105" y="18057"/>
                </a:lnTo>
                <a:cubicBezTo>
                  <a:pt x="5096" y="18188"/>
                  <a:pt x="5102" y="18204"/>
                  <a:pt x="5164" y="18204"/>
                </a:cubicBezTo>
                <a:cubicBezTo>
                  <a:pt x="5219" y="18204"/>
                  <a:pt x="5235" y="18182"/>
                  <a:pt x="5243" y="18099"/>
                </a:cubicBezTo>
                <a:cubicBezTo>
                  <a:pt x="5253" y="18005"/>
                  <a:pt x="5266" y="17993"/>
                  <a:pt x="5359" y="17986"/>
                </a:cubicBezTo>
                <a:cubicBezTo>
                  <a:pt x="5416" y="17981"/>
                  <a:pt x="5494" y="17996"/>
                  <a:pt x="5532" y="18018"/>
                </a:cubicBezTo>
                <a:cubicBezTo>
                  <a:pt x="5600" y="18058"/>
                  <a:pt x="5599" y="18060"/>
                  <a:pt x="5506" y="18088"/>
                </a:cubicBezTo>
                <a:cubicBezTo>
                  <a:pt x="5413" y="18117"/>
                  <a:pt x="5384" y="18159"/>
                  <a:pt x="5437" y="18185"/>
                </a:cubicBezTo>
                <a:cubicBezTo>
                  <a:pt x="5451" y="18192"/>
                  <a:pt x="5517" y="18174"/>
                  <a:pt x="5584" y="18146"/>
                </a:cubicBezTo>
                <a:cubicBezTo>
                  <a:pt x="5651" y="18117"/>
                  <a:pt x="5732" y="18085"/>
                  <a:pt x="5766" y="18075"/>
                </a:cubicBezTo>
                <a:cubicBezTo>
                  <a:pt x="5799" y="18065"/>
                  <a:pt x="5827" y="18040"/>
                  <a:pt x="5827" y="18020"/>
                </a:cubicBezTo>
                <a:cubicBezTo>
                  <a:pt x="5827" y="17962"/>
                  <a:pt x="5610" y="17918"/>
                  <a:pt x="5306" y="17913"/>
                </a:cubicBezTo>
                <a:lnTo>
                  <a:pt x="5116" y="17909"/>
                </a:lnTo>
                <a:close/>
                <a:moveTo>
                  <a:pt x="6036" y="17909"/>
                </a:moveTo>
                <a:cubicBezTo>
                  <a:pt x="5998" y="17909"/>
                  <a:pt x="5983" y="17948"/>
                  <a:pt x="5978" y="18057"/>
                </a:cubicBezTo>
                <a:cubicBezTo>
                  <a:pt x="5973" y="18183"/>
                  <a:pt x="5981" y="18204"/>
                  <a:pt x="6036" y="18204"/>
                </a:cubicBezTo>
                <a:cubicBezTo>
                  <a:pt x="6091" y="18204"/>
                  <a:pt x="6099" y="18183"/>
                  <a:pt x="6094" y="18057"/>
                </a:cubicBezTo>
                <a:cubicBezTo>
                  <a:pt x="6089" y="17948"/>
                  <a:pt x="6074" y="17909"/>
                  <a:pt x="6036" y="17909"/>
                </a:cubicBezTo>
                <a:close/>
                <a:moveTo>
                  <a:pt x="17766" y="17909"/>
                </a:moveTo>
                <a:cubicBezTo>
                  <a:pt x="17728" y="17909"/>
                  <a:pt x="17714" y="17948"/>
                  <a:pt x="17709" y="18057"/>
                </a:cubicBezTo>
                <a:cubicBezTo>
                  <a:pt x="17704" y="18183"/>
                  <a:pt x="17712" y="18204"/>
                  <a:pt x="17767" y="18204"/>
                </a:cubicBezTo>
                <a:cubicBezTo>
                  <a:pt x="17822" y="18204"/>
                  <a:pt x="17830" y="18183"/>
                  <a:pt x="17824" y="18057"/>
                </a:cubicBezTo>
                <a:cubicBezTo>
                  <a:pt x="17820" y="17948"/>
                  <a:pt x="17804" y="17909"/>
                  <a:pt x="17766" y="17909"/>
                </a:cubicBezTo>
                <a:close/>
                <a:moveTo>
                  <a:pt x="10643" y="18096"/>
                </a:moveTo>
                <a:cubicBezTo>
                  <a:pt x="10581" y="18104"/>
                  <a:pt x="10563" y="18126"/>
                  <a:pt x="10554" y="18211"/>
                </a:cubicBezTo>
                <a:cubicBezTo>
                  <a:pt x="10546" y="18291"/>
                  <a:pt x="10556" y="18316"/>
                  <a:pt x="10599" y="18316"/>
                </a:cubicBezTo>
                <a:cubicBezTo>
                  <a:pt x="10629" y="18316"/>
                  <a:pt x="10668" y="18283"/>
                  <a:pt x="10687" y="18244"/>
                </a:cubicBezTo>
                <a:cubicBezTo>
                  <a:pt x="10742" y="18127"/>
                  <a:pt x="10730" y="18086"/>
                  <a:pt x="10643" y="18096"/>
                </a:cubicBezTo>
                <a:close/>
                <a:moveTo>
                  <a:pt x="7356" y="18428"/>
                </a:moveTo>
                <a:cubicBezTo>
                  <a:pt x="7338" y="18428"/>
                  <a:pt x="7282" y="18458"/>
                  <a:pt x="7232" y="18495"/>
                </a:cubicBezTo>
                <a:cubicBezTo>
                  <a:pt x="7142" y="18563"/>
                  <a:pt x="7142" y="18564"/>
                  <a:pt x="7213" y="18595"/>
                </a:cubicBezTo>
                <a:cubicBezTo>
                  <a:pt x="7309" y="18636"/>
                  <a:pt x="7310" y="18763"/>
                  <a:pt x="7215" y="18783"/>
                </a:cubicBezTo>
                <a:cubicBezTo>
                  <a:pt x="7177" y="18791"/>
                  <a:pt x="7146" y="18809"/>
                  <a:pt x="7146" y="18823"/>
                </a:cubicBezTo>
                <a:cubicBezTo>
                  <a:pt x="7146" y="18859"/>
                  <a:pt x="7450" y="18854"/>
                  <a:pt x="7477" y="18818"/>
                </a:cubicBezTo>
                <a:cubicBezTo>
                  <a:pt x="7494" y="18796"/>
                  <a:pt x="7511" y="18796"/>
                  <a:pt x="7538" y="18818"/>
                </a:cubicBezTo>
                <a:cubicBezTo>
                  <a:pt x="7609" y="18875"/>
                  <a:pt x="7662" y="18848"/>
                  <a:pt x="7673" y="18749"/>
                </a:cubicBezTo>
                <a:cubicBezTo>
                  <a:pt x="7679" y="18695"/>
                  <a:pt x="7700" y="18651"/>
                  <a:pt x="7719" y="18651"/>
                </a:cubicBezTo>
                <a:cubicBezTo>
                  <a:pt x="7738" y="18651"/>
                  <a:pt x="7758" y="18695"/>
                  <a:pt x="7764" y="18749"/>
                </a:cubicBezTo>
                <a:cubicBezTo>
                  <a:pt x="7771" y="18814"/>
                  <a:pt x="7793" y="18848"/>
                  <a:pt x="7827" y="18848"/>
                </a:cubicBezTo>
                <a:cubicBezTo>
                  <a:pt x="7868" y="18848"/>
                  <a:pt x="7876" y="18815"/>
                  <a:pt x="7868" y="18687"/>
                </a:cubicBezTo>
                <a:lnTo>
                  <a:pt x="7857" y="18526"/>
                </a:lnTo>
                <a:lnTo>
                  <a:pt x="7710" y="18517"/>
                </a:lnTo>
                <a:cubicBezTo>
                  <a:pt x="7629" y="18512"/>
                  <a:pt x="7561" y="18519"/>
                  <a:pt x="7559" y="18531"/>
                </a:cubicBezTo>
                <a:cubicBezTo>
                  <a:pt x="7557" y="18544"/>
                  <a:pt x="7549" y="18598"/>
                  <a:pt x="7542" y="18651"/>
                </a:cubicBezTo>
                <a:cubicBezTo>
                  <a:pt x="7511" y="18871"/>
                  <a:pt x="7389" y="18826"/>
                  <a:pt x="7389" y="18594"/>
                </a:cubicBezTo>
                <a:cubicBezTo>
                  <a:pt x="7389" y="18502"/>
                  <a:pt x="7375" y="18428"/>
                  <a:pt x="7356" y="18428"/>
                </a:cubicBezTo>
                <a:close/>
                <a:moveTo>
                  <a:pt x="3960" y="18428"/>
                </a:moveTo>
                <a:cubicBezTo>
                  <a:pt x="3946" y="18429"/>
                  <a:pt x="3909" y="18460"/>
                  <a:pt x="3876" y="18496"/>
                </a:cubicBezTo>
                <a:cubicBezTo>
                  <a:pt x="3824" y="18554"/>
                  <a:pt x="3822" y="18566"/>
                  <a:pt x="3867" y="18596"/>
                </a:cubicBezTo>
                <a:cubicBezTo>
                  <a:pt x="3934" y="18641"/>
                  <a:pt x="3933" y="18761"/>
                  <a:pt x="3866" y="18782"/>
                </a:cubicBezTo>
                <a:cubicBezTo>
                  <a:pt x="3837" y="18791"/>
                  <a:pt x="3814" y="18809"/>
                  <a:pt x="3814" y="18823"/>
                </a:cubicBezTo>
                <a:cubicBezTo>
                  <a:pt x="3814" y="18856"/>
                  <a:pt x="4117" y="18855"/>
                  <a:pt x="4143" y="18822"/>
                </a:cubicBezTo>
                <a:cubicBezTo>
                  <a:pt x="4154" y="18808"/>
                  <a:pt x="4127" y="18792"/>
                  <a:pt x="4084" y="18787"/>
                </a:cubicBezTo>
                <a:cubicBezTo>
                  <a:pt x="4013" y="18779"/>
                  <a:pt x="4004" y="18760"/>
                  <a:pt x="3995" y="18602"/>
                </a:cubicBezTo>
                <a:cubicBezTo>
                  <a:pt x="3989" y="18506"/>
                  <a:pt x="3973" y="18428"/>
                  <a:pt x="3960" y="18428"/>
                </a:cubicBezTo>
                <a:close/>
                <a:moveTo>
                  <a:pt x="5194" y="18434"/>
                </a:moveTo>
                <a:cubicBezTo>
                  <a:pt x="5178" y="18442"/>
                  <a:pt x="5160" y="18460"/>
                  <a:pt x="5139" y="18487"/>
                </a:cubicBezTo>
                <a:cubicBezTo>
                  <a:pt x="5106" y="18530"/>
                  <a:pt x="5103" y="18555"/>
                  <a:pt x="5130" y="18577"/>
                </a:cubicBezTo>
                <a:cubicBezTo>
                  <a:pt x="5177" y="18615"/>
                  <a:pt x="5180" y="18755"/>
                  <a:pt x="5133" y="18778"/>
                </a:cubicBezTo>
                <a:cubicBezTo>
                  <a:pt x="5114" y="18788"/>
                  <a:pt x="5099" y="18807"/>
                  <a:pt x="5099" y="18821"/>
                </a:cubicBezTo>
                <a:cubicBezTo>
                  <a:pt x="5099" y="18836"/>
                  <a:pt x="5207" y="18847"/>
                  <a:pt x="5339" y="18845"/>
                </a:cubicBezTo>
                <a:lnTo>
                  <a:pt x="5581" y="18841"/>
                </a:lnTo>
                <a:lnTo>
                  <a:pt x="5591" y="18746"/>
                </a:lnTo>
                <a:cubicBezTo>
                  <a:pt x="5604" y="18620"/>
                  <a:pt x="5668" y="18623"/>
                  <a:pt x="5682" y="18749"/>
                </a:cubicBezTo>
                <a:cubicBezTo>
                  <a:pt x="5689" y="18812"/>
                  <a:pt x="5710" y="18848"/>
                  <a:pt x="5742" y="18848"/>
                </a:cubicBezTo>
                <a:cubicBezTo>
                  <a:pt x="5779" y="18848"/>
                  <a:pt x="5792" y="18812"/>
                  <a:pt x="5792" y="18711"/>
                </a:cubicBezTo>
                <a:cubicBezTo>
                  <a:pt x="5792" y="18551"/>
                  <a:pt x="5741" y="18504"/>
                  <a:pt x="5578" y="18516"/>
                </a:cubicBezTo>
                <a:cubicBezTo>
                  <a:pt x="5469" y="18525"/>
                  <a:pt x="5461" y="18533"/>
                  <a:pt x="5445" y="18652"/>
                </a:cubicBezTo>
                <a:cubicBezTo>
                  <a:pt x="5431" y="18754"/>
                  <a:pt x="5415" y="18778"/>
                  <a:pt x="5359" y="18778"/>
                </a:cubicBezTo>
                <a:cubicBezTo>
                  <a:pt x="5298" y="18778"/>
                  <a:pt x="5288" y="18756"/>
                  <a:pt x="5279" y="18602"/>
                </a:cubicBezTo>
                <a:cubicBezTo>
                  <a:pt x="5271" y="18463"/>
                  <a:pt x="5243" y="18408"/>
                  <a:pt x="5194" y="18434"/>
                </a:cubicBezTo>
                <a:close/>
                <a:moveTo>
                  <a:pt x="2949" y="18512"/>
                </a:moveTo>
                <a:lnTo>
                  <a:pt x="2940" y="18673"/>
                </a:lnTo>
                <a:lnTo>
                  <a:pt x="2929" y="18834"/>
                </a:lnTo>
                <a:lnTo>
                  <a:pt x="2712" y="18842"/>
                </a:lnTo>
                <a:cubicBezTo>
                  <a:pt x="2550" y="18849"/>
                  <a:pt x="2495" y="18861"/>
                  <a:pt x="2495" y="18891"/>
                </a:cubicBezTo>
                <a:cubicBezTo>
                  <a:pt x="2495" y="18956"/>
                  <a:pt x="2858" y="18946"/>
                  <a:pt x="2941" y="18880"/>
                </a:cubicBezTo>
                <a:cubicBezTo>
                  <a:pt x="2987" y="18843"/>
                  <a:pt x="3043" y="18831"/>
                  <a:pt x="3146" y="18838"/>
                </a:cubicBezTo>
                <a:cubicBezTo>
                  <a:pt x="3225" y="18843"/>
                  <a:pt x="3299" y="18835"/>
                  <a:pt x="3311" y="18819"/>
                </a:cubicBezTo>
                <a:cubicBezTo>
                  <a:pt x="3324" y="18802"/>
                  <a:pt x="3360" y="18807"/>
                  <a:pt x="3408" y="18831"/>
                </a:cubicBezTo>
                <a:cubicBezTo>
                  <a:pt x="3452" y="18854"/>
                  <a:pt x="3531" y="18864"/>
                  <a:pt x="3597" y="18855"/>
                </a:cubicBezTo>
                <a:cubicBezTo>
                  <a:pt x="3706" y="18842"/>
                  <a:pt x="3709" y="18837"/>
                  <a:pt x="3709" y="18710"/>
                </a:cubicBezTo>
                <a:cubicBezTo>
                  <a:pt x="3709" y="18638"/>
                  <a:pt x="3691" y="18564"/>
                  <a:pt x="3668" y="18545"/>
                </a:cubicBezTo>
                <a:cubicBezTo>
                  <a:pt x="3605" y="18495"/>
                  <a:pt x="3409" y="18503"/>
                  <a:pt x="3383" y="18558"/>
                </a:cubicBezTo>
                <a:cubicBezTo>
                  <a:pt x="3363" y="18600"/>
                  <a:pt x="3357" y="18600"/>
                  <a:pt x="3299" y="18558"/>
                </a:cubicBezTo>
                <a:cubicBezTo>
                  <a:pt x="3262" y="18531"/>
                  <a:pt x="3177" y="18512"/>
                  <a:pt x="3093" y="18512"/>
                </a:cubicBezTo>
                <a:lnTo>
                  <a:pt x="2949" y="18512"/>
                </a:lnTo>
                <a:close/>
                <a:moveTo>
                  <a:pt x="4345" y="18512"/>
                </a:moveTo>
                <a:cubicBezTo>
                  <a:pt x="4233" y="18512"/>
                  <a:pt x="4231" y="18515"/>
                  <a:pt x="4231" y="18636"/>
                </a:cubicBezTo>
                <a:cubicBezTo>
                  <a:pt x="4231" y="18704"/>
                  <a:pt x="4221" y="18779"/>
                  <a:pt x="4209" y="18804"/>
                </a:cubicBezTo>
                <a:cubicBezTo>
                  <a:pt x="4194" y="18835"/>
                  <a:pt x="4208" y="18848"/>
                  <a:pt x="4259" y="18848"/>
                </a:cubicBezTo>
                <a:cubicBezTo>
                  <a:pt x="4319" y="18848"/>
                  <a:pt x="4333" y="18828"/>
                  <a:pt x="4342" y="18715"/>
                </a:cubicBezTo>
                <a:cubicBezTo>
                  <a:pt x="4348" y="18642"/>
                  <a:pt x="4367" y="18581"/>
                  <a:pt x="4387" y="18581"/>
                </a:cubicBezTo>
                <a:cubicBezTo>
                  <a:pt x="4406" y="18581"/>
                  <a:pt x="4426" y="18642"/>
                  <a:pt x="4432" y="18715"/>
                </a:cubicBezTo>
                <a:cubicBezTo>
                  <a:pt x="4440" y="18808"/>
                  <a:pt x="4458" y="18848"/>
                  <a:pt x="4493" y="18848"/>
                </a:cubicBezTo>
                <a:cubicBezTo>
                  <a:pt x="4530" y="18848"/>
                  <a:pt x="4543" y="18812"/>
                  <a:pt x="4543" y="18713"/>
                </a:cubicBezTo>
                <a:cubicBezTo>
                  <a:pt x="4543" y="18555"/>
                  <a:pt x="4501" y="18512"/>
                  <a:pt x="4345" y="18512"/>
                </a:cubicBezTo>
                <a:close/>
                <a:moveTo>
                  <a:pt x="6856" y="18512"/>
                </a:moveTo>
                <a:cubicBezTo>
                  <a:pt x="6775" y="18512"/>
                  <a:pt x="6729" y="18527"/>
                  <a:pt x="6713" y="18560"/>
                </a:cubicBezTo>
                <a:cubicBezTo>
                  <a:pt x="6691" y="18607"/>
                  <a:pt x="6687" y="18607"/>
                  <a:pt x="6643" y="18559"/>
                </a:cubicBezTo>
                <a:cubicBezTo>
                  <a:pt x="6608" y="18520"/>
                  <a:pt x="6559" y="18511"/>
                  <a:pt x="6429" y="18517"/>
                </a:cubicBezTo>
                <a:lnTo>
                  <a:pt x="6261" y="18526"/>
                </a:lnTo>
                <a:lnTo>
                  <a:pt x="6261" y="18680"/>
                </a:lnTo>
                <a:lnTo>
                  <a:pt x="6261" y="18834"/>
                </a:lnTo>
                <a:lnTo>
                  <a:pt x="6511" y="18835"/>
                </a:lnTo>
                <a:cubicBezTo>
                  <a:pt x="6648" y="18836"/>
                  <a:pt x="6772" y="18845"/>
                  <a:pt x="6786" y="18855"/>
                </a:cubicBezTo>
                <a:cubicBezTo>
                  <a:pt x="6816" y="18880"/>
                  <a:pt x="6864" y="18879"/>
                  <a:pt x="6953" y="18851"/>
                </a:cubicBezTo>
                <a:cubicBezTo>
                  <a:pt x="7029" y="18827"/>
                  <a:pt x="7057" y="18686"/>
                  <a:pt x="7006" y="18579"/>
                </a:cubicBezTo>
                <a:cubicBezTo>
                  <a:pt x="6981" y="18526"/>
                  <a:pt x="6949" y="18512"/>
                  <a:pt x="6856" y="18512"/>
                </a:cubicBezTo>
                <a:close/>
                <a:moveTo>
                  <a:pt x="8579" y="18512"/>
                </a:moveTo>
                <a:cubicBezTo>
                  <a:pt x="8425" y="18513"/>
                  <a:pt x="8382" y="18551"/>
                  <a:pt x="8385" y="18683"/>
                </a:cubicBezTo>
                <a:cubicBezTo>
                  <a:pt x="8388" y="18763"/>
                  <a:pt x="8409" y="18814"/>
                  <a:pt x="8451" y="18839"/>
                </a:cubicBezTo>
                <a:cubicBezTo>
                  <a:pt x="8531" y="18886"/>
                  <a:pt x="8571" y="18885"/>
                  <a:pt x="8665" y="18832"/>
                </a:cubicBezTo>
                <a:cubicBezTo>
                  <a:pt x="8748" y="18785"/>
                  <a:pt x="8763" y="18699"/>
                  <a:pt x="8709" y="18583"/>
                </a:cubicBezTo>
                <a:cubicBezTo>
                  <a:pt x="8683" y="18530"/>
                  <a:pt x="8651" y="18512"/>
                  <a:pt x="8579" y="18512"/>
                </a:cubicBezTo>
                <a:close/>
                <a:moveTo>
                  <a:pt x="8137" y="18708"/>
                </a:moveTo>
                <a:cubicBezTo>
                  <a:pt x="8041" y="18708"/>
                  <a:pt x="7998" y="18747"/>
                  <a:pt x="8027" y="18807"/>
                </a:cubicBezTo>
                <a:cubicBezTo>
                  <a:pt x="8038" y="18830"/>
                  <a:pt x="8086" y="18848"/>
                  <a:pt x="8134" y="18848"/>
                </a:cubicBezTo>
                <a:cubicBezTo>
                  <a:pt x="8204" y="18848"/>
                  <a:pt x="8222" y="18834"/>
                  <a:pt x="8222" y="18778"/>
                </a:cubicBezTo>
                <a:cubicBezTo>
                  <a:pt x="8222" y="18723"/>
                  <a:pt x="8204" y="18708"/>
                  <a:pt x="8137" y="18708"/>
                </a:cubicBezTo>
                <a:close/>
                <a:moveTo>
                  <a:pt x="3971" y="19010"/>
                </a:moveTo>
                <a:lnTo>
                  <a:pt x="3889" y="19099"/>
                </a:lnTo>
                <a:cubicBezTo>
                  <a:pt x="3814" y="19180"/>
                  <a:pt x="3812" y="19192"/>
                  <a:pt x="3863" y="19237"/>
                </a:cubicBezTo>
                <a:cubicBezTo>
                  <a:pt x="3932" y="19298"/>
                  <a:pt x="3933" y="19335"/>
                  <a:pt x="3866" y="19380"/>
                </a:cubicBezTo>
                <a:cubicBezTo>
                  <a:pt x="3837" y="19399"/>
                  <a:pt x="3814" y="19425"/>
                  <a:pt x="3814" y="19439"/>
                </a:cubicBezTo>
                <a:cubicBezTo>
                  <a:pt x="3814" y="19467"/>
                  <a:pt x="4103" y="19473"/>
                  <a:pt x="4137" y="19445"/>
                </a:cubicBezTo>
                <a:cubicBezTo>
                  <a:pt x="4150" y="19435"/>
                  <a:pt x="4126" y="19413"/>
                  <a:pt x="4083" y="19396"/>
                </a:cubicBezTo>
                <a:cubicBezTo>
                  <a:pt x="4018" y="19370"/>
                  <a:pt x="4003" y="19336"/>
                  <a:pt x="3988" y="19188"/>
                </a:cubicBezTo>
                <a:lnTo>
                  <a:pt x="3971" y="19010"/>
                </a:lnTo>
                <a:close/>
                <a:moveTo>
                  <a:pt x="7322" y="19031"/>
                </a:moveTo>
                <a:cubicBezTo>
                  <a:pt x="7311" y="19039"/>
                  <a:pt x="7299" y="19055"/>
                  <a:pt x="7287" y="19081"/>
                </a:cubicBezTo>
                <a:cubicBezTo>
                  <a:pt x="7269" y="19119"/>
                  <a:pt x="7234" y="19156"/>
                  <a:pt x="7208" y="19163"/>
                </a:cubicBezTo>
                <a:cubicBezTo>
                  <a:pt x="7173" y="19173"/>
                  <a:pt x="7177" y="19188"/>
                  <a:pt x="7224" y="19231"/>
                </a:cubicBezTo>
                <a:cubicBezTo>
                  <a:pt x="7303" y="19303"/>
                  <a:pt x="7300" y="19343"/>
                  <a:pt x="7215" y="19380"/>
                </a:cubicBezTo>
                <a:cubicBezTo>
                  <a:pt x="7177" y="19396"/>
                  <a:pt x="7146" y="19422"/>
                  <a:pt x="7146" y="19437"/>
                </a:cubicBezTo>
                <a:cubicBezTo>
                  <a:pt x="7146" y="19453"/>
                  <a:pt x="7254" y="19463"/>
                  <a:pt x="7404" y="19460"/>
                </a:cubicBezTo>
                <a:lnTo>
                  <a:pt x="7664" y="19454"/>
                </a:lnTo>
                <a:lnTo>
                  <a:pt x="7673" y="19361"/>
                </a:lnTo>
                <a:cubicBezTo>
                  <a:pt x="7687" y="19237"/>
                  <a:pt x="7750" y="19240"/>
                  <a:pt x="7764" y="19365"/>
                </a:cubicBezTo>
                <a:cubicBezTo>
                  <a:pt x="7771" y="19430"/>
                  <a:pt x="7793" y="19463"/>
                  <a:pt x="7827" y="19463"/>
                </a:cubicBezTo>
                <a:cubicBezTo>
                  <a:pt x="7867" y="19463"/>
                  <a:pt x="7876" y="19432"/>
                  <a:pt x="7868" y="19317"/>
                </a:cubicBezTo>
                <a:lnTo>
                  <a:pt x="7857" y="19170"/>
                </a:lnTo>
                <a:lnTo>
                  <a:pt x="7702" y="19170"/>
                </a:lnTo>
                <a:cubicBezTo>
                  <a:pt x="7549" y="19170"/>
                  <a:pt x="7545" y="19172"/>
                  <a:pt x="7545" y="19260"/>
                </a:cubicBezTo>
                <a:cubicBezTo>
                  <a:pt x="7545" y="19309"/>
                  <a:pt x="7528" y="19363"/>
                  <a:pt x="7507" y="19380"/>
                </a:cubicBezTo>
                <a:cubicBezTo>
                  <a:pt x="7443" y="19431"/>
                  <a:pt x="7388" y="19344"/>
                  <a:pt x="7384" y="19187"/>
                </a:cubicBezTo>
                <a:cubicBezTo>
                  <a:pt x="7380" y="19065"/>
                  <a:pt x="7355" y="19008"/>
                  <a:pt x="7322" y="19031"/>
                </a:cubicBezTo>
                <a:close/>
                <a:moveTo>
                  <a:pt x="5235" y="19035"/>
                </a:moveTo>
                <a:cubicBezTo>
                  <a:pt x="5215" y="19022"/>
                  <a:pt x="5187" y="19047"/>
                  <a:pt x="5150" y="19110"/>
                </a:cubicBezTo>
                <a:cubicBezTo>
                  <a:pt x="5103" y="19190"/>
                  <a:pt x="5101" y="19216"/>
                  <a:pt x="5139" y="19264"/>
                </a:cubicBezTo>
                <a:cubicBezTo>
                  <a:pt x="5174" y="19310"/>
                  <a:pt x="5175" y="19330"/>
                  <a:pt x="5141" y="19357"/>
                </a:cubicBezTo>
                <a:cubicBezTo>
                  <a:pt x="5118" y="19376"/>
                  <a:pt x="5099" y="19407"/>
                  <a:pt x="5099" y="19427"/>
                </a:cubicBezTo>
                <a:cubicBezTo>
                  <a:pt x="5099" y="19454"/>
                  <a:pt x="5163" y="19463"/>
                  <a:pt x="5339" y="19461"/>
                </a:cubicBezTo>
                <a:lnTo>
                  <a:pt x="5581" y="19458"/>
                </a:lnTo>
                <a:lnTo>
                  <a:pt x="5591" y="19362"/>
                </a:lnTo>
                <a:cubicBezTo>
                  <a:pt x="5604" y="19237"/>
                  <a:pt x="5668" y="19239"/>
                  <a:pt x="5682" y="19365"/>
                </a:cubicBezTo>
                <a:cubicBezTo>
                  <a:pt x="5698" y="19508"/>
                  <a:pt x="5792" y="19499"/>
                  <a:pt x="5792" y="19355"/>
                </a:cubicBezTo>
                <a:cubicBezTo>
                  <a:pt x="5792" y="19180"/>
                  <a:pt x="5770" y="19156"/>
                  <a:pt x="5598" y="19156"/>
                </a:cubicBezTo>
                <a:lnTo>
                  <a:pt x="5445" y="19156"/>
                </a:lnTo>
                <a:lnTo>
                  <a:pt x="5445" y="19266"/>
                </a:lnTo>
                <a:cubicBezTo>
                  <a:pt x="5445" y="19497"/>
                  <a:pt x="5273" y="19423"/>
                  <a:pt x="5266" y="19188"/>
                </a:cubicBezTo>
                <a:cubicBezTo>
                  <a:pt x="5264" y="19099"/>
                  <a:pt x="5254" y="19048"/>
                  <a:pt x="5235" y="19035"/>
                </a:cubicBezTo>
                <a:close/>
                <a:moveTo>
                  <a:pt x="4231" y="19152"/>
                </a:moveTo>
                <a:lnTo>
                  <a:pt x="4231" y="19264"/>
                </a:lnTo>
                <a:cubicBezTo>
                  <a:pt x="4231" y="19325"/>
                  <a:pt x="4221" y="19395"/>
                  <a:pt x="4209" y="19420"/>
                </a:cubicBezTo>
                <a:cubicBezTo>
                  <a:pt x="4194" y="19451"/>
                  <a:pt x="4209" y="19463"/>
                  <a:pt x="4259" y="19463"/>
                </a:cubicBezTo>
                <a:cubicBezTo>
                  <a:pt x="4316" y="19463"/>
                  <a:pt x="4332" y="19443"/>
                  <a:pt x="4341" y="19359"/>
                </a:cubicBezTo>
                <a:cubicBezTo>
                  <a:pt x="4347" y="19301"/>
                  <a:pt x="4367" y="19253"/>
                  <a:pt x="4387" y="19253"/>
                </a:cubicBezTo>
                <a:cubicBezTo>
                  <a:pt x="4406" y="19253"/>
                  <a:pt x="4426" y="19301"/>
                  <a:pt x="4432" y="19359"/>
                </a:cubicBezTo>
                <a:cubicBezTo>
                  <a:pt x="4439" y="19429"/>
                  <a:pt x="4460" y="19463"/>
                  <a:pt x="4494" y="19463"/>
                </a:cubicBezTo>
                <a:cubicBezTo>
                  <a:pt x="4535" y="19463"/>
                  <a:pt x="4544" y="19432"/>
                  <a:pt x="4536" y="19317"/>
                </a:cubicBezTo>
                <a:lnTo>
                  <a:pt x="4526" y="19170"/>
                </a:lnTo>
                <a:lnTo>
                  <a:pt x="4378" y="19161"/>
                </a:lnTo>
                <a:lnTo>
                  <a:pt x="4231" y="19152"/>
                </a:lnTo>
                <a:close/>
                <a:moveTo>
                  <a:pt x="2949" y="19156"/>
                </a:moveTo>
                <a:lnTo>
                  <a:pt x="2940" y="19317"/>
                </a:lnTo>
                <a:lnTo>
                  <a:pt x="2929" y="19478"/>
                </a:lnTo>
                <a:lnTo>
                  <a:pt x="2712" y="19486"/>
                </a:lnTo>
                <a:cubicBezTo>
                  <a:pt x="2550" y="19493"/>
                  <a:pt x="2495" y="19505"/>
                  <a:pt x="2495" y="19535"/>
                </a:cubicBezTo>
                <a:cubicBezTo>
                  <a:pt x="2495" y="19566"/>
                  <a:pt x="2540" y="19576"/>
                  <a:pt x="2673" y="19576"/>
                </a:cubicBezTo>
                <a:cubicBezTo>
                  <a:pt x="2815" y="19576"/>
                  <a:pt x="2867" y="19563"/>
                  <a:pt x="2927" y="19511"/>
                </a:cubicBezTo>
                <a:cubicBezTo>
                  <a:pt x="2985" y="19460"/>
                  <a:pt x="3032" y="19447"/>
                  <a:pt x="3137" y="19454"/>
                </a:cubicBezTo>
                <a:cubicBezTo>
                  <a:pt x="3211" y="19458"/>
                  <a:pt x="3291" y="19449"/>
                  <a:pt x="3314" y="19434"/>
                </a:cubicBezTo>
                <a:cubicBezTo>
                  <a:pt x="3343" y="19414"/>
                  <a:pt x="3364" y="19414"/>
                  <a:pt x="3379" y="19434"/>
                </a:cubicBezTo>
                <a:cubicBezTo>
                  <a:pt x="3392" y="19451"/>
                  <a:pt x="3471" y="19463"/>
                  <a:pt x="3556" y="19463"/>
                </a:cubicBezTo>
                <a:lnTo>
                  <a:pt x="3709" y="19463"/>
                </a:lnTo>
                <a:lnTo>
                  <a:pt x="3709" y="19355"/>
                </a:lnTo>
                <a:cubicBezTo>
                  <a:pt x="3709" y="19185"/>
                  <a:pt x="3685" y="19156"/>
                  <a:pt x="3535" y="19156"/>
                </a:cubicBezTo>
                <a:cubicBezTo>
                  <a:pt x="3462" y="19156"/>
                  <a:pt x="3392" y="19169"/>
                  <a:pt x="3381" y="19184"/>
                </a:cubicBezTo>
                <a:cubicBezTo>
                  <a:pt x="3366" y="19203"/>
                  <a:pt x="3337" y="19203"/>
                  <a:pt x="3293" y="19184"/>
                </a:cubicBezTo>
                <a:cubicBezTo>
                  <a:pt x="3258" y="19169"/>
                  <a:pt x="3165" y="19156"/>
                  <a:pt x="3089" y="19156"/>
                </a:cubicBezTo>
                <a:lnTo>
                  <a:pt x="2949" y="19156"/>
                </a:lnTo>
                <a:close/>
                <a:moveTo>
                  <a:pt x="6851" y="19157"/>
                </a:moveTo>
                <a:cubicBezTo>
                  <a:pt x="6789" y="19157"/>
                  <a:pt x="6726" y="19166"/>
                  <a:pt x="6711" y="19185"/>
                </a:cubicBezTo>
                <a:cubicBezTo>
                  <a:pt x="6695" y="19205"/>
                  <a:pt x="6674" y="19205"/>
                  <a:pt x="6642" y="19183"/>
                </a:cubicBezTo>
                <a:cubicBezTo>
                  <a:pt x="6617" y="19166"/>
                  <a:pt x="6521" y="19156"/>
                  <a:pt x="6429" y="19161"/>
                </a:cubicBezTo>
                <a:cubicBezTo>
                  <a:pt x="6262" y="19170"/>
                  <a:pt x="6261" y="19170"/>
                  <a:pt x="6250" y="19278"/>
                </a:cubicBezTo>
                <a:cubicBezTo>
                  <a:pt x="6244" y="19337"/>
                  <a:pt x="6246" y="19402"/>
                  <a:pt x="6256" y="19422"/>
                </a:cubicBezTo>
                <a:cubicBezTo>
                  <a:pt x="6276" y="19464"/>
                  <a:pt x="6619" y="19471"/>
                  <a:pt x="6683" y="19431"/>
                </a:cubicBezTo>
                <a:cubicBezTo>
                  <a:pt x="6707" y="19415"/>
                  <a:pt x="6732" y="19416"/>
                  <a:pt x="6746" y="19434"/>
                </a:cubicBezTo>
                <a:cubicBezTo>
                  <a:pt x="6758" y="19451"/>
                  <a:pt x="6830" y="19463"/>
                  <a:pt x="6906" y="19463"/>
                </a:cubicBezTo>
                <a:lnTo>
                  <a:pt x="7043" y="19463"/>
                </a:lnTo>
                <a:lnTo>
                  <a:pt x="7029" y="19340"/>
                </a:lnTo>
                <a:cubicBezTo>
                  <a:pt x="7021" y="19271"/>
                  <a:pt x="7004" y="19202"/>
                  <a:pt x="6992" y="19186"/>
                </a:cubicBezTo>
                <a:cubicBezTo>
                  <a:pt x="6977" y="19166"/>
                  <a:pt x="6914" y="19157"/>
                  <a:pt x="6851" y="19157"/>
                </a:cubicBezTo>
                <a:close/>
                <a:moveTo>
                  <a:pt x="8548" y="19157"/>
                </a:moveTo>
                <a:cubicBezTo>
                  <a:pt x="8403" y="19155"/>
                  <a:pt x="8327" y="19322"/>
                  <a:pt x="8428" y="19420"/>
                </a:cubicBezTo>
                <a:cubicBezTo>
                  <a:pt x="8530" y="19519"/>
                  <a:pt x="8742" y="19451"/>
                  <a:pt x="8742" y="19319"/>
                </a:cubicBezTo>
                <a:cubicBezTo>
                  <a:pt x="8742" y="19224"/>
                  <a:pt x="8664" y="19158"/>
                  <a:pt x="8548" y="19157"/>
                </a:cubicBezTo>
                <a:close/>
                <a:moveTo>
                  <a:pt x="8101" y="19328"/>
                </a:moveTo>
                <a:cubicBezTo>
                  <a:pt x="8082" y="19327"/>
                  <a:pt x="8064" y="19330"/>
                  <a:pt x="8049" y="19338"/>
                </a:cubicBezTo>
                <a:cubicBezTo>
                  <a:pt x="8030" y="19347"/>
                  <a:pt x="8014" y="19380"/>
                  <a:pt x="8014" y="19410"/>
                </a:cubicBezTo>
                <a:cubicBezTo>
                  <a:pt x="8014" y="19452"/>
                  <a:pt x="8038" y="19463"/>
                  <a:pt x="8117" y="19463"/>
                </a:cubicBezTo>
                <a:cubicBezTo>
                  <a:pt x="8197" y="19463"/>
                  <a:pt x="8222" y="19451"/>
                  <a:pt x="8222" y="19410"/>
                </a:cubicBezTo>
                <a:cubicBezTo>
                  <a:pt x="8222" y="19368"/>
                  <a:pt x="8159" y="19331"/>
                  <a:pt x="8101" y="19328"/>
                </a:cubicBezTo>
                <a:close/>
                <a:moveTo>
                  <a:pt x="3016" y="19660"/>
                </a:moveTo>
                <a:cubicBezTo>
                  <a:pt x="2996" y="19660"/>
                  <a:pt x="2971" y="19678"/>
                  <a:pt x="2962" y="19702"/>
                </a:cubicBezTo>
                <a:cubicBezTo>
                  <a:pt x="2910" y="19837"/>
                  <a:pt x="2910" y="19838"/>
                  <a:pt x="2869" y="19804"/>
                </a:cubicBezTo>
                <a:cubicBezTo>
                  <a:pt x="2807" y="19755"/>
                  <a:pt x="2653" y="19766"/>
                  <a:pt x="2557" y="19826"/>
                </a:cubicBezTo>
                <a:cubicBezTo>
                  <a:pt x="2473" y="19880"/>
                  <a:pt x="2472" y="19880"/>
                  <a:pt x="2413" y="19825"/>
                </a:cubicBezTo>
                <a:cubicBezTo>
                  <a:pt x="2329" y="19745"/>
                  <a:pt x="2131" y="19761"/>
                  <a:pt x="2131" y="19847"/>
                </a:cubicBezTo>
                <a:cubicBezTo>
                  <a:pt x="2131" y="19880"/>
                  <a:pt x="2119" y="19917"/>
                  <a:pt x="2105" y="19928"/>
                </a:cubicBezTo>
                <a:cubicBezTo>
                  <a:pt x="2054" y="19969"/>
                  <a:pt x="2080" y="20049"/>
                  <a:pt x="2157" y="20093"/>
                </a:cubicBezTo>
                <a:cubicBezTo>
                  <a:pt x="2200" y="20117"/>
                  <a:pt x="2255" y="20130"/>
                  <a:pt x="2281" y="20122"/>
                </a:cubicBezTo>
                <a:cubicBezTo>
                  <a:pt x="2307" y="20114"/>
                  <a:pt x="2348" y="20108"/>
                  <a:pt x="2372" y="20108"/>
                </a:cubicBezTo>
                <a:cubicBezTo>
                  <a:pt x="2397" y="20108"/>
                  <a:pt x="2427" y="20080"/>
                  <a:pt x="2438" y="20046"/>
                </a:cubicBezTo>
                <a:lnTo>
                  <a:pt x="2457" y="19984"/>
                </a:lnTo>
                <a:lnTo>
                  <a:pt x="2537" y="20042"/>
                </a:lnTo>
                <a:cubicBezTo>
                  <a:pt x="2652" y="20125"/>
                  <a:pt x="2717" y="20137"/>
                  <a:pt x="2825" y="20092"/>
                </a:cubicBezTo>
                <a:cubicBezTo>
                  <a:pt x="2897" y="20061"/>
                  <a:pt x="2932" y="20059"/>
                  <a:pt x="2968" y="20083"/>
                </a:cubicBezTo>
                <a:cubicBezTo>
                  <a:pt x="3003" y="20107"/>
                  <a:pt x="3029" y="20106"/>
                  <a:pt x="3069" y="20079"/>
                </a:cubicBezTo>
                <a:cubicBezTo>
                  <a:pt x="3110" y="20052"/>
                  <a:pt x="3132" y="20051"/>
                  <a:pt x="3163" y="20076"/>
                </a:cubicBezTo>
                <a:cubicBezTo>
                  <a:pt x="3274" y="20166"/>
                  <a:pt x="3343" y="20059"/>
                  <a:pt x="3236" y="19963"/>
                </a:cubicBezTo>
                <a:cubicBezTo>
                  <a:pt x="3182" y="19916"/>
                  <a:pt x="3182" y="19909"/>
                  <a:pt x="3241" y="19856"/>
                </a:cubicBezTo>
                <a:cubicBezTo>
                  <a:pt x="3318" y="19788"/>
                  <a:pt x="3282" y="19747"/>
                  <a:pt x="3187" y="19795"/>
                </a:cubicBezTo>
                <a:cubicBezTo>
                  <a:pt x="3130" y="19823"/>
                  <a:pt x="3116" y="19822"/>
                  <a:pt x="3102" y="19787"/>
                </a:cubicBezTo>
                <a:cubicBezTo>
                  <a:pt x="3093" y="19763"/>
                  <a:pt x="3078" y="19725"/>
                  <a:pt x="3069" y="19702"/>
                </a:cubicBezTo>
                <a:cubicBezTo>
                  <a:pt x="3060" y="19678"/>
                  <a:pt x="3036" y="19660"/>
                  <a:pt x="3016" y="19660"/>
                </a:cubicBezTo>
                <a:close/>
                <a:moveTo>
                  <a:pt x="10165" y="19660"/>
                </a:moveTo>
                <a:lnTo>
                  <a:pt x="10165" y="19898"/>
                </a:lnTo>
                <a:lnTo>
                  <a:pt x="10165" y="20136"/>
                </a:lnTo>
                <a:lnTo>
                  <a:pt x="10270" y="20136"/>
                </a:lnTo>
                <a:cubicBezTo>
                  <a:pt x="10380" y="20136"/>
                  <a:pt x="10410" y="20097"/>
                  <a:pt x="10322" y="20070"/>
                </a:cubicBezTo>
                <a:cubicBezTo>
                  <a:pt x="10284" y="20058"/>
                  <a:pt x="10270" y="20011"/>
                  <a:pt x="10270" y="19898"/>
                </a:cubicBezTo>
                <a:cubicBezTo>
                  <a:pt x="10270" y="19786"/>
                  <a:pt x="10284" y="19738"/>
                  <a:pt x="10322" y="19726"/>
                </a:cubicBezTo>
                <a:cubicBezTo>
                  <a:pt x="10410" y="19699"/>
                  <a:pt x="10380" y="19660"/>
                  <a:pt x="10270" y="19660"/>
                </a:cubicBezTo>
                <a:lnTo>
                  <a:pt x="10165" y="19660"/>
                </a:lnTo>
                <a:close/>
                <a:moveTo>
                  <a:pt x="10644" y="19660"/>
                </a:moveTo>
                <a:cubicBezTo>
                  <a:pt x="10568" y="19660"/>
                  <a:pt x="10565" y="19669"/>
                  <a:pt x="10565" y="19899"/>
                </a:cubicBezTo>
                <a:cubicBezTo>
                  <a:pt x="10565" y="20122"/>
                  <a:pt x="10570" y="20138"/>
                  <a:pt x="10635" y="20130"/>
                </a:cubicBezTo>
                <a:cubicBezTo>
                  <a:pt x="10697" y="20123"/>
                  <a:pt x="10705" y="20098"/>
                  <a:pt x="10714" y="19891"/>
                </a:cubicBezTo>
                <a:cubicBezTo>
                  <a:pt x="10724" y="19667"/>
                  <a:pt x="10722" y="19660"/>
                  <a:pt x="10644" y="19660"/>
                </a:cubicBezTo>
                <a:close/>
                <a:moveTo>
                  <a:pt x="11076" y="19660"/>
                </a:moveTo>
                <a:cubicBezTo>
                  <a:pt x="11030" y="19660"/>
                  <a:pt x="10982" y="19794"/>
                  <a:pt x="10987" y="19905"/>
                </a:cubicBezTo>
                <a:cubicBezTo>
                  <a:pt x="10995" y="20055"/>
                  <a:pt x="11001" y="20078"/>
                  <a:pt x="11053" y="20120"/>
                </a:cubicBezTo>
                <a:cubicBezTo>
                  <a:pt x="11083" y="20144"/>
                  <a:pt x="11111" y="20164"/>
                  <a:pt x="11116" y="20164"/>
                </a:cubicBezTo>
                <a:cubicBezTo>
                  <a:pt x="11120" y="20164"/>
                  <a:pt x="11124" y="20051"/>
                  <a:pt x="11122" y="19912"/>
                </a:cubicBezTo>
                <a:cubicBezTo>
                  <a:pt x="11121" y="19728"/>
                  <a:pt x="11108" y="19660"/>
                  <a:pt x="11076" y="19660"/>
                </a:cubicBezTo>
                <a:close/>
                <a:moveTo>
                  <a:pt x="12696" y="19660"/>
                </a:moveTo>
                <a:cubicBezTo>
                  <a:pt x="12633" y="19660"/>
                  <a:pt x="12628" y="19667"/>
                  <a:pt x="12664" y="19702"/>
                </a:cubicBezTo>
                <a:cubicBezTo>
                  <a:pt x="12718" y="19754"/>
                  <a:pt x="12720" y="19996"/>
                  <a:pt x="12667" y="20076"/>
                </a:cubicBezTo>
                <a:cubicBezTo>
                  <a:pt x="12633" y="20127"/>
                  <a:pt x="12636" y="20136"/>
                  <a:pt x="12692" y="20136"/>
                </a:cubicBezTo>
                <a:cubicBezTo>
                  <a:pt x="12815" y="20136"/>
                  <a:pt x="12882" y="19896"/>
                  <a:pt x="12804" y="19731"/>
                </a:cubicBezTo>
                <a:cubicBezTo>
                  <a:pt x="12783" y="19685"/>
                  <a:pt x="12744" y="19660"/>
                  <a:pt x="12696" y="19660"/>
                </a:cubicBezTo>
                <a:close/>
                <a:moveTo>
                  <a:pt x="4284" y="19662"/>
                </a:moveTo>
                <a:cubicBezTo>
                  <a:pt x="4248" y="19649"/>
                  <a:pt x="4231" y="19723"/>
                  <a:pt x="4231" y="19886"/>
                </a:cubicBezTo>
                <a:cubicBezTo>
                  <a:pt x="4231" y="20055"/>
                  <a:pt x="4242" y="20110"/>
                  <a:pt x="4274" y="20101"/>
                </a:cubicBezTo>
                <a:cubicBezTo>
                  <a:pt x="4298" y="20095"/>
                  <a:pt x="4325" y="20043"/>
                  <a:pt x="4334" y="19986"/>
                </a:cubicBezTo>
                <a:cubicBezTo>
                  <a:pt x="4358" y="19843"/>
                  <a:pt x="4419" y="19844"/>
                  <a:pt x="4432" y="19989"/>
                </a:cubicBezTo>
                <a:cubicBezTo>
                  <a:pt x="4444" y="20116"/>
                  <a:pt x="4472" y="20135"/>
                  <a:pt x="4545" y="20064"/>
                </a:cubicBezTo>
                <a:cubicBezTo>
                  <a:pt x="4587" y="20023"/>
                  <a:pt x="4595" y="20023"/>
                  <a:pt x="4634" y="20065"/>
                </a:cubicBezTo>
                <a:cubicBezTo>
                  <a:pt x="4663" y="20098"/>
                  <a:pt x="4715" y="20109"/>
                  <a:pt x="4809" y="20103"/>
                </a:cubicBezTo>
                <a:cubicBezTo>
                  <a:pt x="4939" y="20094"/>
                  <a:pt x="4942" y="20092"/>
                  <a:pt x="4953" y="19973"/>
                </a:cubicBezTo>
                <a:cubicBezTo>
                  <a:pt x="4966" y="19823"/>
                  <a:pt x="4914" y="19766"/>
                  <a:pt x="4772" y="19777"/>
                </a:cubicBezTo>
                <a:cubicBezTo>
                  <a:pt x="4683" y="19784"/>
                  <a:pt x="4661" y="19801"/>
                  <a:pt x="4647" y="19870"/>
                </a:cubicBezTo>
                <a:cubicBezTo>
                  <a:pt x="4626" y="19968"/>
                  <a:pt x="4568" y="19972"/>
                  <a:pt x="4541" y="19879"/>
                </a:cubicBezTo>
                <a:cubicBezTo>
                  <a:pt x="4531" y="19844"/>
                  <a:pt x="4485" y="19800"/>
                  <a:pt x="4440" y="19782"/>
                </a:cubicBezTo>
                <a:cubicBezTo>
                  <a:pt x="4394" y="19763"/>
                  <a:pt x="4343" y="19728"/>
                  <a:pt x="4327" y="19704"/>
                </a:cubicBezTo>
                <a:cubicBezTo>
                  <a:pt x="4310" y="19681"/>
                  <a:pt x="4296" y="19666"/>
                  <a:pt x="4284" y="19662"/>
                </a:cubicBezTo>
                <a:close/>
                <a:moveTo>
                  <a:pt x="19134" y="19669"/>
                </a:moveTo>
                <a:cubicBezTo>
                  <a:pt x="19109" y="19661"/>
                  <a:pt x="19034" y="19691"/>
                  <a:pt x="18965" y="19735"/>
                </a:cubicBezTo>
                <a:cubicBezTo>
                  <a:pt x="18844" y="19812"/>
                  <a:pt x="18842" y="19815"/>
                  <a:pt x="18911" y="19853"/>
                </a:cubicBezTo>
                <a:cubicBezTo>
                  <a:pt x="18961" y="19880"/>
                  <a:pt x="18982" y="19922"/>
                  <a:pt x="18982" y="19999"/>
                </a:cubicBezTo>
                <a:cubicBezTo>
                  <a:pt x="18982" y="20077"/>
                  <a:pt x="18997" y="20108"/>
                  <a:pt x="19034" y="20108"/>
                </a:cubicBezTo>
                <a:cubicBezTo>
                  <a:pt x="19072" y="20108"/>
                  <a:pt x="19086" y="20077"/>
                  <a:pt x="19086" y="19995"/>
                </a:cubicBezTo>
                <a:cubicBezTo>
                  <a:pt x="19086" y="19923"/>
                  <a:pt x="19103" y="19877"/>
                  <a:pt x="19135" y="19867"/>
                </a:cubicBezTo>
                <a:cubicBezTo>
                  <a:pt x="19197" y="19848"/>
                  <a:pt x="19196" y="19688"/>
                  <a:pt x="19134" y="19669"/>
                </a:cubicBezTo>
                <a:close/>
                <a:moveTo>
                  <a:pt x="15347" y="19670"/>
                </a:moveTo>
                <a:cubicBezTo>
                  <a:pt x="15295" y="19668"/>
                  <a:pt x="15226" y="19694"/>
                  <a:pt x="15157" y="19749"/>
                </a:cubicBezTo>
                <a:cubicBezTo>
                  <a:pt x="15098" y="19797"/>
                  <a:pt x="15097" y="19806"/>
                  <a:pt x="15148" y="19868"/>
                </a:cubicBezTo>
                <a:cubicBezTo>
                  <a:pt x="15179" y="19906"/>
                  <a:pt x="15201" y="19959"/>
                  <a:pt x="15197" y="19987"/>
                </a:cubicBezTo>
                <a:cubicBezTo>
                  <a:pt x="15194" y="20015"/>
                  <a:pt x="15192" y="20054"/>
                  <a:pt x="15194" y="20073"/>
                </a:cubicBezTo>
                <a:cubicBezTo>
                  <a:pt x="15196" y="20092"/>
                  <a:pt x="15214" y="20108"/>
                  <a:pt x="15233" y="20108"/>
                </a:cubicBezTo>
                <a:cubicBezTo>
                  <a:pt x="15252" y="20108"/>
                  <a:pt x="15268" y="20057"/>
                  <a:pt x="15268" y="19995"/>
                </a:cubicBezTo>
                <a:cubicBezTo>
                  <a:pt x="15268" y="19902"/>
                  <a:pt x="15282" y="19878"/>
                  <a:pt x="15350" y="19857"/>
                </a:cubicBezTo>
                <a:cubicBezTo>
                  <a:pt x="15406" y="19840"/>
                  <a:pt x="15433" y="19810"/>
                  <a:pt x="15433" y="19761"/>
                </a:cubicBezTo>
                <a:cubicBezTo>
                  <a:pt x="15433" y="19703"/>
                  <a:pt x="15398" y="19672"/>
                  <a:pt x="15347" y="19670"/>
                </a:cubicBezTo>
                <a:close/>
                <a:moveTo>
                  <a:pt x="18314" y="19670"/>
                </a:moveTo>
                <a:cubicBezTo>
                  <a:pt x="18300" y="19663"/>
                  <a:pt x="18262" y="19683"/>
                  <a:pt x="18228" y="19715"/>
                </a:cubicBezTo>
                <a:cubicBezTo>
                  <a:pt x="18195" y="19746"/>
                  <a:pt x="18153" y="19772"/>
                  <a:pt x="18135" y="19772"/>
                </a:cubicBezTo>
                <a:cubicBezTo>
                  <a:pt x="18117" y="19772"/>
                  <a:pt x="18074" y="19793"/>
                  <a:pt x="18039" y="19818"/>
                </a:cubicBezTo>
                <a:cubicBezTo>
                  <a:pt x="17980" y="19862"/>
                  <a:pt x="17971" y="19862"/>
                  <a:pt x="17911" y="19818"/>
                </a:cubicBezTo>
                <a:cubicBezTo>
                  <a:pt x="17833" y="19761"/>
                  <a:pt x="17753" y="19760"/>
                  <a:pt x="17649" y="19815"/>
                </a:cubicBezTo>
                <a:cubicBezTo>
                  <a:pt x="17577" y="19853"/>
                  <a:pt x="17564" y="19853"/>
                  <a:pt x="17525" y="19815"/>
                </a:cubicBezTo>
                <a:cubicBezTo>
                  <a:pt x="17460" y="19751"/>
                  <a:pt x="17336" y="19763"/>
                  <a:pt x="17238" y="19842"/>
                </a:cubicBezTo>
                <a:lnTo>
                  <a:pt x="17150" y="19912"/>
                </a:lnTo>
                <a:lnTo>
                  <a:pt x="17094" y="19842"/>
                </a:lnTo>
                <a:cubicBezTo>
                  <a:pt x="17027" y="19760"/>
                  <a:pt x="16832" y="19744"/>
                  <a:pt x="16760" y="19815"/>
                </a:cubicBezTo>
                <a:cubicBezTo>
                  <a:pt x="16720" y="19853"/>
                  <a:pt x="16710" y="19853"/>
                  <a:pt x="16657" y="19815"/>
                </a:cubicBezTo>
                <a:cubicBezTo>
                  <a:pt x="16591" y="19767"/>
                  <a:pt x="16429" y="19757"/>
                  <a:pt x="16396" y="19800"/>
                </a:cubicBezTo>
                <a:cubicBezTo>
                  <a:pt x="16382" y="19819"/>
                  <a:pt x="16352" y="19819"/>
                  <a:pt x="16309" y="19800"/>
                </a:cubicBezTo>
                <a:cubicBezTo>
                  <a:pt x="16273" y="19785"/>
                  <a:pt x="16189" y="19772"/>
                  <a:pt x="16121" y="19772"/>
                </a:cubicBezTo>
                <a:lnTo>
                  <a:pt x="15996" y="19772"/>
                </a:lnTo>
                <a:lnTo>
                  <a:pt x="15996" y="19940"/>
                </a:lnTo>
                <a:cubicBezTo>
                  <a:pt x="15996" y="20070"/>
                  <a:pt x="16008" y="20108"/>
                  <a:pt x="16049" y="20108"/>
                </a:cubicBezTo>
                <a:cubicBezTo>
                  <a:pt x="16085" y="20108"/>
                  <a:pt x="16101" y="20079"/>
                  <a:pt x="16101" y="20013"/>
                </a:cubicBezTo>
                <a:cubicBezTo>
                  <a:pt x="16101" y="19825"/>
                  <a:pt x="16276" y="19815"/>
                  <a:pt x="16367" y="19998"/>
                </a:cubicBezTo>
                <a:cubicBezTo>
                  <a:pt x="16396" y="20056"/>
                  <a:pt x="16445" y="20110"/>
                  <a:pt x="16477" y="20115"/>
                </a:cubicBezTo>
                <a:cubicBezTo>
                  <a:pt x="16543" y="20127"/>
                  <a:pt x="16620" y="20111"/>
                  <a:pt x="16682" y="20072"/>
                </a:cubicBezTo>
                <a:cubicBezTo>
                  <a:pt x="16711" y="20054"/>
                  <a:pt x="16744" y="20057"/>
                  <a:pt x="16779" y="20081"/>
                </a:cubicBezTo>
                <a:cubicBezTo>
                  <a:pt x="16850" y="20128"/>
                  <a:pt x="16892" y="20090"/>
                  <a:pt x="16906" y="19968"/>
                </a:cubicBezTo>
                <a:cubicBezTo>
                  <a:pt x="16921" y="19831"/>
                  <a:pt x="16984" y="19845"/>
                  <a:pt x="16997" y="19989"/>
                </a:cubicBezTo>
                <a:cubicBezTo>
                  <a:pt x="17004" y="20070"/>
                  <a:pt x="17023" y="20108"/>
                  <a:pt x="17057" y="20108"/>
                </a:cubicBezTo>
                <a:cubicBezTo>
                  <a:pt x="17084" y="20108"/>
                  <a:pt x="17107" y="20084"/>
                  <a:pt x="17107" y="20054"/>
                </a:cubicBezTo>
                <a:cubicBezTo>
                  <a:pt x="17107" y="19970"/>
                  <a:pt x="17153" y="19965"/>
                  <a:pt x="17242" y="20040"/>
                </a:cubicBezTo>
                <a:cubicBezTo>
                  <a:pt x="17334" y="20117"/>
                  <a:pt x="17440" y="20127"/>
                  <a:pt x="17525" y="20065"/>
                </a:cubicBezTo>
                <a:cubicBezTo>
                  <a:pt x="17577" y="20027"/>
                  <a:pt x="17588" y="20027"/>
                  <a:pt x="17627" y="20065"/>
                </a:cubicBezTo>
                <a:cubicBezTo>
                  <a:pt x="17684" y="20120"/>
                  <a:pt x="17866" y="20120"/>
                  <a:pt x="17941" y="20065"/>
                </a:cubicBezTo>
                <a:cubicBezTo>
                  <a:pt x="17993" y="20027"/>
                  <a:pt x="18004" y="20027"/>
                  <a:pt x="18043" y="20065"/>
                </a:cubicBezTo>
                <a:cubicBezTo>
                  <a:pt x="18096" y="20117"/>
                  <a:pt x="18320" y="20123"/>
                  <a:pt x="18325" y="20073"/>
                </a:cubicBezTo>
                <a:cubicBezTo>
                  <a:pt x="18341" y="19909"/>
                  <a:pt x="18335" y="19680"/>
                  <a:pt x="18314" y="19670"/>
                </a:cubicBezTo>
                <a:close/>
                <a:moveTo>
                  <a:pt x="11507" y="19679"/>
                </a:moveTo>
                <a:cubicBezTo>
                  <a:pt x="11488" y="19677"/>
                  <a:pt x="11463" y="19695"/>
                  <a:pt x="11433" y="19733"/>
                </a:cubicBezTo>
                <a:cubicBezTo>
                  <a:pt x="11384" y="19793"/>
                  <a:pt x="11380" y="19821"/>
                  <a:pt x="11411" y="19861"/>
                </a:cubicBezTo>
                <a:cubicBezTo>
                  <a:pt x="11466" y="19932"/>
                  <a:pt x="11459" y="20023"/>
                  <a:pt x="11398" y="20042"/>
                </a:cubicBezTo>
                <a:cubicBezTo>
                  <a:pt x="11369" y="20050"/>
                  <a:pt x="11355" y="20069"/>
                  <a:pt x="11366" y="20084"/>
                </a:cubicBezTo>
                <a:cubicBezTo>
                  <a:pt x="11377" y="20098"/>
                  <a:pt x="11490" y="20107"/>
                  <a:pt x="11618" y="20102"/>
                </a:cubicBezTo>
                <a:lnTo>
                  <a:pt x="11848" y="20094"/>
                </a:lnTo>
                <a:lnTo>
                  <a:pt x="11866" y="20002"/>
                </a:lnTo>
                <a:cubicBezTo>
                  <a:pt x="11889" y="19880"/>
                  <a:pt x="11950" y="19885"/>
                  <a:pt x="11964" y="20011"/>
                </a:cubicBezTo>
                <a:cubicBezTo>
                  <a:pt x="11979" y="20149"/>
                  <a:pt x="12055" y="20120"/>
                  <a:pt x="12068" y="19970"/>
                </a:cubicBezTo>
                <a:cubicBezTo>
                  <a:pt x="12082" y="19818"/>
                  <a:pt x="12029" y="19766"/>
                  <a:pt x="11869" y="19777"/>
                </a:cubicBezTo>
                <a:cubicBezTo>
                  <a:pt x="11749" y="19785"/>
                  <a:pt x="11744" y="19790"/>
                  <a:pt x="11728" y="19912"/>
                </a:cubicBezTo>
                <a:cubicBezTo>
                  <a:pt x="11714" y="20014"/>
                  <a:pt x="11697" y="20038"/>
                  <a:pt x="11641" y="20038"/>
                </a:cubicBezTo>
                <a:cubicBezTo>
                  <a:pt x="11580" y="20038"/>
                  <a:pt x="11570" y="20017"/>
                  <a:pt x="11561" y="19870"/>
                </a:cubicBezTo>
                <a:cubicBezTo>
                  <a:pt x="11553" y="19743"/>
                  <a:pt x="11537" y="19682"/>
                  <a:pt x="11507" y="19679"/>
                </a:cubicBezTo>
                <a:close/>
                <a:moveTo>
                  <a:pt x="13041" y="19687"/>
                </a:moveTo>
                <a:cubicBezTo>
                  <a:pt x="12997" y="19687"/>
                  <a:pt x="12977" y="19709"/>
                  <a:pt x="12977" y="19753"/>
                </a:cubicBezTo>
                <a:cubicBezTo>
                  <a:pt x="12977" y="19789"/>
                  <a:pt x="12988" y="19827"/>
                  <a:pt x="13000" y="19837"/>
                </a:cubicBezTo>
                <a:cubicBezTo>
                  <a:pt x="13046" y="19874"/>
                  <a:pt x="13074" y="19854"/>
                  <a:pt x="13089" y="19772"/>
                </a:cubicBezTo>
                <a:cubicBezTo>
                  <a:pt x="13101" y="19705"/>
                  <a:pt x="13091" y="19687"/>
                  <a:pt x="13041" y="19687"/>
                </a:cubicBezTo>
                <a:close/>
                <a:moveTo>
                  <a:pt x="13226" y="19687"/>
                </a:moveTo>
                <a:cubicBezTo>
                  <a:pt x="13175" y="19687"/>
                  <a:pt x="13166" y="19705"/>
                  <a:pt x="13178" y="19772"/>
                </a:cubicBezTo>
                <a:cubicBezTo>
                  <a:pt x="13186" y="19819"/>
                  <a:pt x="13214" y="19856"/>
                  <a:pt x="13241" y="19856"/>
                </a:cubicBezTo>
                <a:cubicBezTo>
                  <a:pt x="13271" y="19856"/>
                  <a:pt x="13289" y="19825"/>
                  <a:pt x="13289" y="19772"/>
                </a:cubicBezTo>
                <a:cubicBezTo>
                  <a:pt x="13289" y="19709"/>
                  <a:pt x="13273" y="19687"/>
                  <a:pt x="13226" y="19687"/>
                </a:cubicBezTo>
                <a:close/>
                <a:moveTo>
                  <a:pt x="8948" y="19691"/>
                </a:moveTo>
                <a:cubicBezTo>
                  <a:pt x="8933" y="19693"/>
                  <a:pt x="8913" y="19707"/>
                  <a:pt x="8876" y="19736"/>
                </a:cubicBezTo>
                <a:cubicBezTo>
                  <a:pt x="8810" y="19788"/>
                  <a:pt x="8805" y="19808"/>
                  <a:pt x="8839" y="19862"/>
                </a:cubicBezTo>
                <a:cubicBezTo>
                  <a:pt x="8861" y="19898"/>
                  <a:pt x="8884" y="19964"/>
                  <a:pt x="8889" y="20010"/>
                </a:cubicBezTo>
                <a:cubicBezTo>
                  <a:pt x="8898" y="20079"/>
                  <a:pt x="8916" y="20096"/>
                  <a:pt x="8997" y="20103"/>
                </a:cubicBezTo>
                <a:cubicBezTo>
                  <a:pt x="9054" y="20108"/>
                  <a:pt x="9122" y="20093"/>
                  <a:pt x="9158" y="20066"/>
                </a:cubicBezTo>
                <a:cubicBezTo>
                  <a:pt x="9203" y="20034"/>
                  <a:pt x="9229" y="20030"/>
                  <a:pt x="9246" y="20052"/>
                </a:cubicBezTo>
                <a:cubicBezTo>
                  <a:pt x="9260" y="20070"/>
                  <a:pt x="9303" y="20095"/>
                  <a:pt x="9344" y="20107"/>
                </a:cubicBezTo>
                <a:cubicBezTo>
                  <a:pt x="9501" y="20157"/>
                  <a:pt x="9646" y="19987"/>
                  <a:pt x="9562" y="19852"/>
                </a:cubicBezTo>
                <a:cubicBezTo>
                  <a:pt x="9512" y="19771"/>
                  <a:pt x="9351" y="19749"/>
                  <a:pt x="9265" y="19812"/>
                </a:cubicBezTo>
                <a:cubicBezTo>
                  <a:pt x="9210" y="19852"/>
                  <a:pt x="9199" y="19853"/>
                  <a:pt x="9159" y="19815"/>
                </a:cubicBezTo>
                <a:cubicBezTo>
                  <a:pt x="9135" y="19791"/>
                  <a:pt x="9095" y="19772"/>
                  <a:pt x="9070" y="19772"/>
                </a:cubicBezTo>
                <a:cubicBezTo>
                  <a:pt x="9045" y="19772"/>
                  <a:pt x="9009" y="19750"/>
                  <a:pt x="8990" y="19723"/>
                </a:cubicBezTo>
                <a:cubicBezTo>
                  <a:pt x="8973" y="19700"/>
                  <a:pt x="8963" y="19689"/>
                  <a:pt x="8948" y="19691"/>
                </a:cubicBezTo>
                <a:close/>
                <a:moveTo>
                  <a:pt x="1832" y="19692"/>
                </a:moveTo>
                <a:cubicBezTo>
                  <a:pt x="1816" y="19694"/>
                  <a:pt x="1793" y="19711"/>
                  <a:pt x="1752" y="19742"/>
                </a:cubicBezTo>
                <a:cubicBezTo>
                  <a:pt x="1672" y="19803"/>
                  <a:pt x="1667" y="19815"/>
                  <a:pt x="1714" y="19856"/>
                </a:cubicBezTo>
                <a:cubicBezTo>
                  <a:pt x="1742" y="19882"/>
                  <a:pt x="1766" y="19929"/>
                  <a:pt x="1766" y="19961"/>
                </a:cubicBezTo>
                <a:cubicBezTo>
                  <a:pt x="1766" y="19993"/>
                  <a:pt x="1776" y="20039"/>
                  <a:pt x="1788" y="20064"/>
                </a:cubicBezTo>
                <a:cubicBezTo>
                  <a:pt x="1800" y="20090"/>
                  <a:pt x="1849" y="20108"/>
                  <a:pt x="1909" y="20108"/>
                </a:cubicBezTo>
                <a:cubicBezTo>
                  <a:pt x="2027" y="20108"/>
                  <a:pt x="2036" y="20080"/>
                  <a:pt x="1940" y="20010"/>
                </a:cubicBezTo>
                <a:cubicBezTo>
                  <a:pt x="1902" y="19982"/>
                  <a:pt x="1871" y="19943"/>
                  <a:pt x="1871" y="19923"/>
                </a:cubicBezTo>
                <a:cubicBezTo>
                  <a:pt x="1871" y="19903"/>
                  <a:pt x="1902" y="19873"/>
                  <a:pt x="1940" y="19856"/>
                </a:cubicBezTo>
                <a:cubicBezTo>
                  <a:pt x="2021" y="19821"/>
                  <a:pt x="2032" y="19772"/>
                  <a:pt x="1959" y="19772"/>
                </a:cubicBezTo>
                <a:cubicBezTo>
                  <a:pt x="1931" y="19772"/>
                  <a:pt x="1893" y="19750"/>
                  <a:pt x="1875" y="19724"/>
                </a:cubicBezTo>
                <a:cubicBezTo>
                  <a:pt x="1859" y="19701"/>
                  <a:pt x="1849" y="19689"/>
                  <a:pt x="1832" y="19692"/>
                </a:cubicBezTo>
                <a:close/>
                <a:moveTo>
                  <a:pt x="985" y="19693"/>
                </a:moveTo>
                <a:cubicBezTo>
                  <a:pt x="847" y="19693"/>
                  <a:pt x="829" y="19700"/>
                  <a:pt x="829" y="19756"/>
                </a:cubicBezTo>
                <a:cubicBezTo>
                  <a:pt x="829" y="19791"/>
                  <a:pt x="840" y="19827"/>
                  <a:pt x="853" y="19837"/>
                </a:cubicBezTo>
                <a:cubicBezTo>
                  <a:pt x="887" y="19864"/>
                  <a:pt x="926" y="19860"/>
                  <a:pt x="953" y="19825"/>
                </a:cubicBezTo>
                <a:cubicBezTo>
                  <a:pt x="970" y="19804"/>
                  <a:pt x="987" y="19804"/>
                  <a:pt x="1014" y="19825"/>
                </a:cubicBezTo>
                <a:cubicBezTo>
                  <a:pt x="1083" y="19882"/>
                  <a:pt x="1141" y="19859"/>
                  <a:pt x="1141" y="19774"/>
                </a:cubicBezTo>
                <a:cubicBezTo>
                  <a:pt x="1141" y="19696"/>
                  <a:pt x="1135" y="19693"/>
                  <a:pt x="985" y="19693"/>
                </a:cubicBezTo>
                <a:close/>
                <a:moveTo>
                  <a:pt x="1458" y="19693"/>
                </a:moveTo>
                <a:cubicBezTo>
                  <a:pt x="1222" y="19674"/>
                  <a:pt x="1154" y="19856"/>
                  <a:pt x="1370" y="19928"/>
                </a:cubicBezTo>
                <a:cubicBezTo>
                  <a:pt x="1521" y="19979"/>
                  <a:pt x="1509" y="20041"/>
                  <a:pt x="1351" y="20028"/>
                </a:cubicBezTo>
                <a:cubicBezTo>
                  <a:pt x="1217" y="20017"/>
                  <a:pt x="1218" y="20081"/>
                  <a:pt x="1352" y="20110"/>
                </a:cubicBezTo>
                <a:cubicBezTo>
                  <a:pt x="1560" y="20154"/>
                  <a:pt x="1672" y="19936"/>
                  <a:pt x="1480" y="19861"/>
                </a:cubicBezTo>
                <a:cubicBezTo>
                  <a:pt x="1368" y="19818"/>
                  <a:pt x="1385" y="19772"/>
                  <a:pt x="1511" y="19772"/>
                </a:cubicBezTo>
                <a:cubicBezTo>
                  <a:pt x="1640" y="19772"/>
                  <a:pt x="1594" y="19704"/>
                  <a:pt x="1458" y="19693"/>
                </a:cubicBezTo>
                <a:close/>
                <a:moveTo>
                  <a:pt x="12297" y="19709"/>
                </a:moveTo>
                <a:cubicBezTo>
                  <a:pt x="12276" y="19710"/>
                  <a:pt x="12255" y="19723"/>
                  <a:pt x="12216" y="19748"/>
                </a:cubicBezTo>
                <a:cubicBezTo>
                  <a:pt x="12140" y="19798"/>
                  <a:pt x="12138" y="19805"/>
                  <a:pt x="12191" y="19852"/>
                </a:cubicBezTo>
                <a:cubicBezTo>
                  <a:pt x="12223" y="19880"/>
                  <a:pt x="12248" y="19933"/>
                  <a:pt x="12248" y="19971"/>
                </a:cubicBezTo>
                <a:cubicBezTo>
                  <a:pt x="12248" y="20009"/>
                  <a:pt x="12267" y="20056"/>
                  <a:pt x="12289" y="20074"/>
                </a:cubicBezTo>
                <a:cubicBezTo>
                  <a:pt x="12338" y="20113"/>
                  <a:pt x="12456" y="20120"/>
                  <a:pt x="12456" y="20084"/>
                </a:cubicBezTo>
                <a:cubicBezTo>
                  <a:pt x="12456" y="20070"/>
                  <a:pt x="12433" y="20043"/>
                  <a:pt x="12405" y="20024"/>
                </a:cubicBezTo>
                <a:cubicBezTo>
                  <a:pt x="12376" y="20005"/>
                  <a:pt x="12353" y="19965"/>
                  <a:pt x="12353" y="19935"/>
                </a:cubicBezTo>
                <a:cubicBezTo>
                  <a:pt x="12353" y="19906"/>
                  <a:pt x="12376" y="19875"/>
                  <a:pt x="12405" y="19866"/>
                </a:cubicBezTo>
                <a:cubicBezTo>
                  <a:pt x="12479" y="19843"/>
                  <a:pt x="12468" y="19793"/>
                  <a:pt x="12377" y="19740"/>
                </a:cubicBezTo>
                <a:cubicBezTo>
                  <a:pt x="12340" y="19719"/>
                  <a:pt x="12318" y="19708"/>
                  <a:pt x="12297" y="19709"/>
                </a:cubicBezTo>
                <a:close/>
                <a:moveTo>
                  <a:pt x="5099" y="19770"/>
                </a:moveTo>
                <a:lnTo>
                  <a:pt x="5099" y="19920"/>
                </a:lnTo>
                <a:cubicBezTo>
                  <a:pt x="5099" y="20003"/>
                  <a:pt x="5109" y="20079"/>
                  <a:pt x="5122" y="20090"/>
                </a:cubicBezTo>
                <a:cubicBezTo>
                  <a:pt x="5173" y="20131"/>
                  <a:pt x="5220" y="20086"/>
                  <a:pt x="5237" y="19981"/>
                </a:cubicBezTo>
                <a:cubicBezTo>
                  <a:pt x="5253" y="19881"/>
                  <a:pt x="5264" y="19871"/>
                  <a:pt x="5366" y="19867"/>
                </a:cubicBezTo>
                <a:cubicBezTo>
                  <a:pt x="5520" y="19861"/>
                  <a:pt x="5577" y="19921"/>
                  <a:pt x="5474" y="19979"/>
                </a:cubicBezTo>
                <a:cubicBezTo>
                  <a:pt x="5423" y="20008"/>
                  <a:pt x="5408" y="20033"/>
                  <a:pt x="5431" y="20051"/>
                </a:cubicBezTo>
                <a:cubicBezTo>
                  <a:pt x="5473" y="20085"/>
                  <a:pt x="5809" y="19954"/>
                  <a:pt x="5809" y="19904"/>
                </a:cubicBezTo>
                <a:cubicBezTo>
                  <a:pt x="5809" y="19885"/>
                  <a:pt x="5772" y="19866"/>
                  <a:pt x="5726" y="19861"/>
                </a:cubicBezTo>
                <a:cubicBezTo>
                  <a:pt x="5679" y="19855"/>
                  <a:pt x="5608" y="19835"/>
                  <a:pt x="5569" y="19815"/>
                </a:cubicBezTo>
                <a:cubicBezTo>
                  <a:pt x="5529" y="19795"/>
                  <a:pt x="5408" y="19777"/>
                  <a:pt x="5298" y="19774"/>
                </a:cubicBezTo>
                <a:lnTo>
                  <a:pt x="5099" y="19770"/>
                </a:lnTo>
                <a:close/>
                <a:moveTo>
                  <a:pt x="6039" y="19772"/>
                </a:moveTo>
                <a:cubicBezTo>
                  <a:pt x="5982" y="19772"/>
                  <a:pt x="5973" y="19793"/>
                  <a:pt x="5973" y="19940"/>
                </a:cubicBezTo>
                <a:cubicBezTo>
                  <a:pt x="5973" y="20086"/>
                  <a:pt x="5982" y="20108"/>
                  <a:pt x="6039" y="20108"/>
                </a:cubicBezTo>
                <a:cubicBezTo>
                  <a:pt x="6112" y="20108"/>
                  <a:pt x="6130" y="20027"/>
                  <a:pt x="6067" y="19977"/>
                </a:cubicBezTo>
                <a:cubicBezTo>
                  <a:pt x="6040" y="19955"/>
                  <a:pt x="6040" y="19941"/>
                  <a:pt x="6067" y="19927"/>
                </a:cubicBezTo>
                <a:cubicBezTo>
                  <a:pt x="6088" y="19917"/>
                  <a:pt x="6104" y="19878"/>
                  <a:pt x="6104" y="19840"/>
                </a:cubicBezTo>
                <a:cubicBezTo>
                  <a:pt x="6104" y="19792"/>
                  <a:pt x="6086" y="19772"/>
                  <a:pt x="6039" y="19772"/>
                </a:cubicBezTo>
                <a:close/>
                <a:moveTo>
                  <a:pt x="6465" y="19772"/>
                </a:moveTo>
                <a:cubicBezTo>
                  <a:pt x="6413" y="19772"/>
                  <a:pt x="6411" y="19778"/>
                  <a:pt x="6411" y="19926"/>
                </a:cubicBezTo>
                <a:cubicBezTo>
                  <a:pt x="6411" y="19980"/>
                  <a:pt x="6412" y="20043"/>
                  <a:pt x="6414" y="20066"/>
                </a:cubicBezTo>
                <a:cubicBezTo>
                  <a:pt x="6418" y="20122"/>
                  <a:pt x="6508" y="20120"/>
                  <a:pt x="6536" y="20063"/>
                </a:cubicBezTo>
                <a:cubicBezTo>
                  <a:pt x="6548" y="20036"/>
                  <a:pt x="6534" y="20003"/>
                  <a:pt x="6502" y="19984"/>
                </a:cubicBezTo>
                <a:cubicBezTo>
                  <a:pt x="6453" y="19955"/>
                  <a:pt x="6452" y="19947"/>
                  <a:pt x="6498" y="19917"/>
                </a:cubicBezTo>
                <a:cubicBezTo>
                  <a:pt x="6558" y="19876"/>
                  <a:pt x="6534" y="19772"/>
                  <a:pt x="6465" y="19772"/>
                </a:cubicBezTo>
                <a:close/>
                <a:moveTo>
                  <a:pt x="7251" y="19772"/>
                </a:moveTo>
                <a:cubicBezTo>
                  <a:pt x="7189" y="19775"/>
                  <a:pt x="7132" y="19797"/>
                  <a:pt x="7107" y="19834"/>
                </a:cubicBezTo>
                <a:lnTo>
                  <a:pt x="7066" y="19896"/>
                </a:lnTo>
                <a:lnTo>
                  <a:pt x="7015" y="19834"/>
                </a:lnTo>
                <a:cubicBezTo>
                  <a:pt x="6959" y="19767"/>
                  <a:pt x="6869" y="19755"/>
                  <a:pt x="6762" y="19801"/>
                </a:cubicBezTo>
                <a:cubicBezTo>
                  <a:pt x="6684" y="19835"/>
                  <a:pt x="6667" y="20028"/>
                  <a:pt x="6738" y="20072"/>
                </a:cubicBezTo>
                <a:cubicBezTo>
                  <a:pt x="6841" y="20137"/>
                  <a:pt x="6908" y="20135"/>
                  <a:pt x="6986" y="20066"/>
                </a:cubicBezTo>
                <a:cubicBezTo>
                  <a:pt x="7076" y="19988"/>
                  <a:pt x="7112" y="20000"/>
                  <a:pt x="7112" y="20108"/>
                </a:cubicBezTo>
                <a:cubicBezTo>
                  <a:pt x="7112" y="20149"/>
                  <a:pt x="7122" y="20191"/>
                  <a:pt x="7134" y="20201"/>
                </a:cubicBezTo>
                <a:cubicBezTo>
                  <a:pt x="7171" y="20231"/>
                  <a:pt x="7204" y="20224"/>
                  <a:pt x="7252" y="20177"/>
                </a:cubicBezTo>
                <a:cubicBezTo>
                  <a:pt x="7276" y="20153"/>
                  <a:pt x="7342" y="20108"/>
                  <a:pt x="7397" y="20076"/>
                </a:cubicBezTo>
                <a:cubicBezTo>
                  <a:pt x="7489" y="20023"/>
                  <a:pt x="7501" y="20021"/>
                  <a:pt x="7558" y="20063"/>
                </a:cubicBezTo>
                <a:cubicBezTo>
                  <a:pt x="7592" y="20087"/>
                  <a:pt x="7676" y="20108"/>
                  <a:pt x="7744" y="20108"/>
                </a:cubicBezTo>
                <a:cubicBezTo>
                  <a:pt x="7858" y="20108"/>
                  <a:pt x="7869" y="20101"/>
                  <a:pt x="7880" y="20017"/>
                </a:cubicBezTo>
                <a:cubicBezTo>
                  <a:pt x="7887" y="19967"/>
                  <a:pt x="7887" y="19898"/>
                  <a:pt x="7881" y="19863"/>
                </a:cubicBezTo>
                <a:cubicBezTo>
                  <a:pt x="7866" y="19775"/>
                  <a:pt x="7722" y="19750"/>
                  <a:pt x="7591" y="19812"/>
                </a:cubicBezTo>
                <a:cubicBezTo>
                  <a:pt x="7497" y="19857"/>
                  <a:pt x="7483" y="19858"/>
                  <a:pt x="7427" y="19817"/>
                </a:cubicBezTo>
                <a:cubicBezTo>
                  <a:pt x="7381" y="19783"/>
                  <a:pt x="7313" y="19768"/>
                  <a:pt x="7251" y="19772"/>
                </a:cubicBezTo>
                <a:close/>
                <a:moveTo>
                  <a:pt x="15685" y="19772"/>
                </a:moveTo>
                <a:cubicBezTo>
                  <a:pt x="15509" y="19772"/>
                  <a:pt x="15449" y="19954"/>
                  <a:pt x="15586" y="20071"/>
                </a:cubicBezTo>
                <a:cubicBezTo>
                  <a:pt x="15671" y="20145"/>
                  <a:pt x="15694" y="20148"/>
                  <a:pt x="15793" y="20106"/>
                </a:cubicBezTo>
                <a:cubicBezTo>
                  <a:pt x="15836" y="20087"/>
                  <a:pt x="15856" y="20059"/>
                  <a:pt x="15843" y="20032"/>
                </a:cubicBezTo>
                <a:cubicBezTo>
                  <a:pt x="15832" y="20008"/>
                  <a:pt x="15840" y="19971"/>
                  <a:pt x="15861" y="19950"/>
                </a:cubicBezTo>
                <a:cubicBezTo>
                  <a:pt x="15926" y="19888"/>
                  <a:pt x="15811" y="19772"/>
                  <a:pt x="15685" y="19772"/>
                </a:cubicBezTo>
                <a:close/>
                <a:moveTo>
                  <a:pt x="20700" y="19772"/>
                </a:moveTo>
                <a:cubicBezTo>
                  <a:pt x="20631" y="19772"/>
                  <a:pt x="20613" y="19786"/>
                  <a:pt x="20613" y="19840"/>
                </a:cubicBezTo>
                <a:cubicBezTo>
                  <a:pt x="20613" y="19878"/>
                  <a:pt x="20630" y="19916"/>
                  <a:pt x="20650" y="19926"/>
                </a:cubicBezTo>
                <a:cubicBezTo>
                  <a:pt x="20675" y="19939"/>
                  <a:pt x="20673" y="19958"/>
                  <a:pt x="20645" y="19984"/>
                </a:cubicBezTo>
                <a:cubicBezTo>
                  <a:pt x="20623" y="20006"/>
                  <a:pt x="20615" y="20042"/>
                  <a:pt x="20626" y="20065"/>
                </a:cubicBezTo>
                <a:cubicBezTo>
                  <a:pt x="20637" y="20089"/>
                  <a:pt x="20670" y="20108"/>
                  <a:pt x="20700" y="20108"/>
                </a:cubicBezTo>
                <a:cubicBezTo>
                  <a:pt x="20772" y="20108"/>
                  <a:pt x="20805" y="20034"/>
                  <a:pt x="20754" y="19984"/>
                </a:cubicBezTo>
                <a:cubicBezTo>
                  <a:pt x="20727" y="19958"/>
                  <a:pt x="20725" y="19939"/>
                  <a:pt x="20750" y="19926"/>
                </a:cubicBezTo>
                <a:cubicBezTo>
                  <a:pt x="20770" y="19916"/>
                  <a:pt x="20787" y="19878"/>
                  <a:pt x="20787" y="19840"/>
                </a:cubicBezTo>
                <a:cubicBezTo>
                  <a:pt x="20787" y="19786"/>
                  <a:pt x="20769" y="19772"/>
                  <a:pt x="20700" y="19772"/>
                </a:cubicBezTo>
                <a:close/>
                <a:moveTo>
                  <a:pt x="14849" y="19774"/>
                </a:moveTo>
                <a:cubicBezTo>
                  <a:pt x="14794" y="19775"/>
                  <a:pt x="14738" y="19789"/>
                  <a:pt x="14710" y="19817"/>
                </a:cubicBezTo>
                <a:cubicBezTo>
                  <a:pt x="14668" y="19857"/>
                  <a:pt x="14660" y="19857"/>
                  <a:pt x="14623" y="19816"/>
                </a:cubicBezTo>
                <a:cubicBezTo>
                  <a:pt x="14594" y="19784"/>
                  <a:pt x="14540" y="19773"/>
                  <a:pt x="14447" y="19779"/>
                </a:cubicBezTo>
                <a:lnTo>
                  <a:pt x="14313" y="19787"/>
                </a:lnTo>
                <a:lnTo>
                  <a:pt x="14313" y="19938"/>
                </a:lnTo>
                <a:cubicBezTo>
                  <a:pt x="14313" y="20034"/>
                  <a:pt x="14329" y="20094"/>
                  <a:pt x="14357" y="20101"/>
                </a:cubicBezTo>
                <a:cubicBezTo>
                  <a:pt x="14386" y="20109"/>
                  <a:pt x="14400" y="20081"/>
                  <a:pt x="14400" y="20016"/>
                </a:cubicBezTo>
                <a:cubicBezTo>
                  <a:pt x="14400" y="19890"/>
                  <a:pt x="14475" y="19836"/>
                  <a:pt x="14592" y="19879"/>
                </a:cubicBezTo>
                <a:cubicBezTo>
                  <a:pt x="14654" y="19902"/>
                  <a:pt x="14678" y="19933"/>
                  <a:pt x="14678" y="19991"/>
                </a:cubicBezTo>
                <a:cubicBezTo>
                  <a:pt x="14678" y="20048"/>
                  <a:pt x="14701" y="20080"/>
                  <a:pt x="14755" y="20100"/>
                </a:cubicBezTo>
                <a:cubicBezTo>
                  <a:pt x="14798" y="20115"/>
                  <a:pt x="14872" y="20119"/>
                  <a:pt x="14919" y="20109"/>
                </a:cubicBezTo>
                <a:cubicBezTo>
                  <a:pt x="14990" y="20094"/>
                  <a:pt x="15006" y="20071"/>
                  <a:pt x="15014" y="19969"/>
                </a:cubicBezTo>
                <a:cubicBezTo>
                  <a:pt x="15020" y="19902"/>
                  <a:pt x="15007" y="19830"/>
                  <a:pt x="14986" y="19810"/>
                </a:cubicBezTo>
                <a:cubicBezTo>
                  <a:pt x="14960" y="19784"/>
                  <a:pt x="14904" y="19772"/>
                  <a:pt x="14849" y="19774"/>
                </a:cubicBezTo>
                <a:close/>
                <a:moveTo>
                  <a:pt x="8011" y="19774"/>
                </a:moveTo>
                <a:lnTo>
                  <a:pt x="8021" y="19933"/>
                </a:lnTo>
                <a:cubicBezTo>
                  <a:pt x="8032" y="20109"/>
                  <a:pt x="8117" y="20183"/>
                  <a:pt x="8117" y="20016"/>
                </a:cubicBezTo>
                <a:cubicBezTo>
                  <a:pt x="8117" y="19903"/>
                  <a:pt x="8179" y="19851"/>
                  <a:pt x="8295" y="19866"/>
                </a:cubicBezTo>
                <a:cubicBezTo>
                  <a:pt x="8361" y="19874"/>
                  <a:pt x="8378" y="19893"/>
                  <a:pt x="8378" y="19960"/>
                </a:cubicBezTo>
                <a:cubicBezTo>
                  <a:pt x="8378" y="20006"/>
                  <a:pt x="8398" y="20063"/>
                  <a:pt x="8423" y="20087"/>
                </a:cubicBezTo>
                <a:cubicBezTo>
                  <a:pt x="8465" y="20128"/>
                  <a:pt x="8570" y="20131"/>
                  <a:pt x="8699" y="20094"/>
                </a:cubicBezTo>
                <a:cubicBezTo>
                  <a:pt x="8725" y="20087"/>
                  <a:pt x="8742" y="20032"/>
                  <a:pt x="8742" y="19958"/>
                </a:cubicBezTo>
                <a:cubicBezTo>
                  <a:pt x="8742" y="19890"/>
                  <a:pt x="8723" y="19822"/>
                  <a:pt x="8699" y="19807"/>
                </a:cubicBezTo>
                <a:cubicBezTo>
                  <a:pt x="8675" y="19792"/>
                  <a:pt x="8511" y="19778"/>
                  <a:pt x="8333" y="19777"/>
                </a:cubicBezTo>
                <a:lnTo>
                  <a:pt x="8011" y="19774"/>
                </a:lnTo>
                <a:close/>
                <a:moveTo>
                  <a:pt x="19858" y="19774"/>
                </a:moveTo>
                <a:cubicBezTo>
                  <a:pt x="19807" y="19778"/>
                  <a:pt x="19753" y="19798"/>
                  <a:pt x="19711" y="19834"/>
                </a:cubicBezTo>
                <a:lnTo>
                  <a:pt x="19638" y="19897"/>
                </a:lnTo>
                <a:lnTo>
                  <a:pt x="19619" y="19836"/>
                </a:lnTo>
                <a:cubicBezTo>
                  <a:pt x="19603" y="19787"/>
                  <a:pt x="19574" y="19776"/>
                  <a:pt x="19464" y="19777"/>
                </a:cubicBezTo>
                <a:lnTo>
                  <a:pt x="19329" y="19779"/>
                </a:lnTo>
                <a:lnTo>
                  <a:pt x="19329" y="19925"/>
                </a:lnTo>
                <a:cubicBezTo>
                  <a:pt x="19329" y="20005"/>
                  <a:pt x="19340" y="20079"/>
                  <a:pt x="19353" y="20090"/>
                </a:cubicBezTo>
                <a:cubicBezTo>
                  <a:pt x="19404" y="20131"/>
                  <a:pt x="19451" y="20085"/>
                  <a:pt x="19467" y="19980"/>
                </a:cubicBezTo>
                <a:cubicBezTo>
                  <a:pt x="19481" y="19896"/>
                  <a:pt x="19500" y="19870"/>
                  <a:pt x="19550" y="19870"/>
                </a:cubicBezTo>
                <a:cubicBezTo>
                  <a:pt x="19616" y="19870"/>
                  <a:pt x="19638" y="19892"/>
                  <a:pt x="19706" y="20031"/>
                </a:cubicBezTo>
                <a:cubicBezTo>
                  <a:pt x="19736" y="20093"/>
                  <a:pt x="19766" y="20108"/>
                  <a:pt x="19859" y="20108"/>
                </a:cubicBezTo>
                <a:cubicBezTo>
                  <a:pt x="19923" y="20108"/>
                  <a:pt x="19993" y="20094"/>
                  <a:pt x="20015" y="20076"/>
                </a:cubicBezTo>
                <a:cubicBezTo>
                  <a:pt x="20042" y="20054"/>
                  <a:pt x="20070" y="20052"/>
                  <a:pt x="20100" y="20071"/>
                </a:cubicBezTo>
                <a:cubicBezTo>
                  <a:pt x="20124" y="20086"/>
                  <a:pt x="20219" y="20100"/>
                  <a:pt x="20311" y="20101"/>
                </a:cubicBezTo>
                <a:lnTo>
                  <a:pt x="20478" y="20104"/>
                </a:lnTo>
                <a:lnTo>
                  <a:pt x="20467" y="19945"/>
                </a:lnTo>
                <a:lnTo>
                  <a:pt x="20457" y="19786"/>
                </a:lnTo>
                <a:lnTo>
                  <a:pt x="20288" y="19777"/>
                </a:lnTo>
                <a:cubicBezTo>
                  <a:pt x="20163" y="19771"/>
                  <a:pt x="20109" y="19781"/>
                  <a:pt x="20078" y="19815"/>
                </a:cubicBezTo>
                <a:cubicBezTo>
                  <a:pt x="20040" y="19857"/>
                  <a:pt x="20033" y="19857"/>
                  <a:pt x="19991" y="19817"/>
                </a:cubicBezTo>
                <a:cubicBezTo>
                  <a:pt x="19958" y="19785"/>
                  <a:pt x="19909" y="19771"/>
                  <a:pt x="19858" y="19774"/>
                </a:cubicBezTo>
                <a:close/>
                <a:moveTo>
                  <a:pt x="9776" y="19775"/>
                </a:moveTo>
                <a:cubicBezTo>
                  <a:pt x="9745" y="19778"/>
                  <a:pt x="9719" y="19785"/>
                  <a:pt x="9706" y="19796"/>
                </a:cubicBezTo>
                <a:cubicBezTo>
                  <a:pt x="9669" y="19826"/>
                  <a:pt x="9662" y="20035"/>
                  <a:pt x="9697" y="20080"/>
                </a:cubicBezTo>
                <a:cubicBezTo>
                  <a:pt x="9751" y="20150"/>
                  <a:pt x="9815" y="20104"/>
                  <a:pt x="9826" y="19989"/>
                </a:cubicBezTo>
                <a:cubicBezTo>
                  <a:pt x="9835" y="19883"/>
                  <a:pt x="9845" y="19870"/>
                  <a:pt x="9923" y="19869"/>
                </a:cubicBezTo>
                <a:cubicBezTo>
                  <a:pt x="9976" y="19869"/>
                  <a:pt x="10010" y="19853"/>
                  <a:pt x="10010" y="19827"/>
                </a:cubicBezTo>
                <a:cubicBezTo>
                  <a:pt x="10010" y="19790"/>
                  <a:pt x="9869" y="19767"/>
                  <a:pt x="9776" y="19775"/>
                </a:cubicBezTo>
                <a:close/>
                <a:moveTo>
                  <a:pt x="4001" y="19777"/>
                </a:moveTo>
                <a:cubicBezTo>
                  <a:pt x="3943" y="19774"/>
                  <a:pt x="3879" y="19785"/>
                  <a:pt x="3850" y="19813"/>
                </a:cubicBezTo>
                <a:cubicBezTo>
                  <a:pt x="3808" y="19853"/>
                  <a:pt x="3799" y="19853"/>
                  <a:pt x="3743" y="19812"/>
                </a:cubicBezTo>
                <a:cubicBezTo>
                  <a:pt x="3687" y="19771"/>
                  <a:pt x="3672" y="19772"/>
                  <a:pt x="3575" y="19812"/>
                </a:cubicBezTo>
                <a:cubicBezTo>
                  <a:pt x="3517" y="19836"/>
                  <a:pt x="3446" y="19856"/>
                  <a:pt x="3416" y="19856"/>
                </a:cubicBezTo>
                <a:cubicBezTo>
                  <a:pt x="3387" y="19856"/>
                  <a:pt x="3363" y="19878"/>
                  <a:pt x="3363" y="19905"/>
                </a:cubicBezTo>
                <a:cubicBezTo>
                  <a:pt x="3364" y="19970"/>
                  <a:pt x="3686" y="20088"/>
                  <a:pt x="3741" y="20044"/>
                </a:cubicBezTo>
                <a:cubicBezTo>
                  <a:pt x="3767" y="20023"/>
                  <a:pt x="3795" y="20027"/>
                  <a:pt x="3839" y="20057"/>
                </a:cubicBezTo>
                <a:cubicBezTo>
                  <a:pt x="3873" y="20081"/>
                  <a:pt x="3925" y="20107"/>
                  <a:pt x="3953" y="20114"/>
                </a:cubicBezTo>
                <a:cubicBezTo>
                  <a:pt x="4013" y="20130"/>
                  <a:pt x="4126" y="20090"/>
                  <a:pt x="4126" y="20053"/>
                </a:cubicBezTo>
                <a:cubicBezTo>
                  <a:pt x="4126" y="20039"/>
                  <a:pt x="4083" y="20024"/>
                  <a:pt x="4030" y="20019"/>
                </a:cubicBezTo>
                <a:cubicBezTo>
                  <a:pt x="3955" y="20012"/>
                  <a:pt x="3936" y="19995"/>
                  <a:pt x="3936" y="19940"/>
                </a:cubicBezTo>
                <a:cubicBezTo>
                  <a:pt x="3936" y="19884"/>
                  <a:pt x="3953" y="19870"/>
                  <a:pt x="4022" y="19869"/>
                </a:cubicBezTo>
                <a:cubicBezTo>
                  <a:pt x="4075" y="19869"/>
                  <a:pt x="4109" y="19853"/>
                  <a:pt x="4109" y="19827"/>
                </a:cubicBezTo>
                <a:cubicBezTo>
                  <a:pt x="4109" y="19798"/>
                  <a:pt x="4059" y="19780"/>
                  <a:pt x="4001" y="19777"/>
                </a:cubicBezTo>
                <a:close/>
                <a:moveTo>
                  <a:pt x="13585" y="19968"/>
                </a:moveTo>
                <a:cubicBezTo>
                  <a:pt x="13537" y="19968"/>
                  <a:pt x="13463" y="20071"/>
                  <a:pt x="13463" y="20138"/>
                </a:cubicBezTo>
                <a:cubicBezTo>
                  <a:pt x="13463" y="20189"/>
                  <a:pt x="13600" y="20163"/>
                  <a:pt x="13638" y="20106"/>
                </a:cubicBezTo>
                <a:cubicBezTo>
                  <a:pt x="13685" y="20035"/>
                  <a:pt x="13659" y="19968"/>
                  <a:pt x="13585" y="19968"/>
                </a:cubicBezTo>
                <a:close/>
                <a:moveTo>
                  <a:pt x="3984" y="20265"/>
                </a:moveTo>
                <a:lnTo>
                  <a:pt x="3902" y="20347"/>
                </a:lnTo>
                <a:cubicBezTo>
                  <a:pt x="3825" y="20426"/>
                  <a:pt x="3823" y="20434"/>
                  <a:pt x="3876" y="20506"/>
                </a:cubicBezTo>
                <a:cubicBezTo>
                  <a:pt x="3927" y="20576"/>
                  <a:pt x="3927" y="20585"/>
                  <a:pt x="3873" y="20634"/>
                </a:cubicBezTo>
                <a:cubicBezTo>
                  <a:pt x="3840" y="20663"/>
                  <a:pt x="3814" y="20693"/>
                  <a:pt x="3814" y="20701"/>
                </a:cubicBezTo>
                <a:cubicBezTo>
                  <a:pt x="3814" y="20713"/>
                  <a:pt x="4107" y="20712"/>
                  <a:pt x="4161" y="20700"/>
                </a:cubicBezTo>
                <a:cubicBezTo>
                  <a:pt x="4171" y="20697"/>
                  <a:pt x="4139" y="20680"/>
                  <a:pt x="4091" y="20660"/>
                </a:cubicBezTo>
                <a:cubicBezTo>
                  <a:pt x="4014" y="20629"/>
                  <a:pt x="4004" y="20605"/>
                  <a:pt x="3995" y="20445"/>
                </a:cubicBezTo>
                <a:lnTo>
                  <a:pt x="3984" y="20265"/>
                </a:lnTo>
                <a:close/>
                <a:moveTo>
                  <a:pt x="7328" y="20283"/>
                </a:moveTo>
                <a:cubicBezTo>
                  <a:pt x="7304" y="20277"/>
                  <a:pt x="7285" y="20288"/>
                  <a:pt x="7285" y="20307"/>
                </a:cubicBezTo>
                <a:cubicBezTo>
                  <a:pt x="7285" y="20326"/>
                  <a:pt x="7259" y="20365"/>
                  <a:pt x="7227" y="20393"/>
                </a:cubicBezTo>
                <a:cubicBezTo>
                  <a:pt x="7173" y="20441"/>
                  <a:pt x="7173" y="20447"/>
                  <a:pt x="7227" y="20495"/>
                </a:cubicBezTo>
                <a:cubicBezTo>
                  <a:pt x="7302" y="20562"/>
                  <a:pt x="7300" y="20600"/>
                  <a:pt x="7216" y="20648"/>
                </a:cubicBezTo>
                <a:cubicBezTo>
                  <a:pt x="7178" y="20669"/>
                  <a:pt x="7156" y="20695"/>
                  <a:pt x="7168" y="20704"/>
                </a:cubicBezTo>
                <a:cubicBezTo>
                  <a:pt x="7180" y="20713"/>
                  <a:pt x="7262" y="20717"/>
                  <a:pt x="7350" y="20712"/>
                </a:cubicBezTo>
                <a:cubicBezTo>
                  <a:pt x="7438" y="20707"/>
                  <a:pt x="7544" y="20701"/>
                  <a:pt x="7586" y="20700"/>
                </a:cubicBezTo>
                <a:cubicBezTo>
                  <a:pt x="7645" y="20697"/>
                  <a:pt x="7665" y="20676"/>
                  <a:pt x="7673" y="20605"/>
                </a:cubicBezTo>
                <a:cubicBezTo>
                  <a:pt x="7687" y="20492"/>
                  <a:pt x="7747" y="20496"/>
                  <a:pt x="7770" y="20612"/>
                </a:cubicBezTo>
                <a:cubicBezTo>
                  <a:pt x="7796" y="20741"/>
                  <a:pt x="7856" y="20727"/>
                  <a:pt x="7868" y="20589"/>
                </a:cubicBezTo>
                <a:cubicBezTo>
                  <a:pt x="7882" y="20434"/>
                  <a:pt x="7832" y="20386"/>
                  <a:pt x="7671" y="20396"/>
                </a:cubicBezTo>
                <a:cubicBezTo>
                  <a:pt x="7551" y="20403"/>
                  <a:pt x="7545" y="20408"/>
                  <a:pt x="7543" y="20509"/>
                </a:cubicBezTo>
                <a:cubicBezTo>
                  <a:pt x="7539" y="20624"/>
                  <a:pt x="7480" y="20696"/>
                  <a:pt x="7425" y="20652"/>
                </a:cubicBezTo>
                <a:cubicBezTo>
                  <a:pt x="7407" y="20637"/>
                  <a:pt x="7387" y="20551"/>
                  <a:pt x="7382" y="20460"/>
                </a:cubicBezTo>
                <a:cubicBezTo>
                  <a:pt x="7375" y="20359"/>
                  <a:pt x="7355" y="20290"/>
                  <a:pt x="7328" y="20283"/>
                </a:cubicBezTo>
                <a:close/>
                <a:moveTo>
                  <a:pt x="5237" y="20290"/>
                </a:moveTo>
                <a:cubicBezTo>
                  <a:pt x="5217" y="20280"/>
                  <a:pt x="5186" y="20306"/>
                  <a:pt x="5141" y="20367"/>
                </a:cubicBezTo>
                <a:cubicBezTo>
                  <a:pt x="5092" y="20431"/>
                  <a:pt x="5091" y="20451"/>
                  <a:pt x="5132" y="20513"/>
                </a:cubicBezTo>
                <a:cubicBezTo>
                  <a:pt x="5169" y="20569"/>
                  <a:pt x="5170" y="20593"/>
                  <a:pt x="5139" y="20618"/>
                </a:cubicBezTo>
                <a:cubicBezTo>
                  <a:pt x="5116" y="20636"/>
                  <a:pt x="5099" y="20666"/>
                  <a:pt x="5099" y="20684"/>
                </a:cubicBezTo>
                <a:cubicBezTo>
                  <a:pt x="5099" y="20710"/>
                  <a:pt x="5335" y="20717"/>
                  <a:pt x="5556" y="20698"/>
                </a:cubicBezTo>
                <a:cubicBezTo>
                  <a:pt x="5569" y="20697"/>
                  <a:pt x="5585" y="20655"/>
                  <a:pt x="5591" y="20605"/>
                </a:cubicBezTo>
                <a:cubicBezTo>
                  <a:pt x="5604" y="20492"/>
                  <a:pt x="5665" y="20496"/>
                  <a:pt x="5689" y="20612"/>
                </a:cubicBezTo>
                <a:cubicBezTo>
                  <a:pt x="5715" y="20741"/>
                  <a:pt x="5773" y="20727"/>
                  <a:pt x="5785" y="20589"/>
                </a:cubicBezTo>
                <a:cubicBezTo>
                  <a:pt x="5799" y="20434"/>
                  <a:pt x="5748" y="20383"/>
                  <a:pt x="5587" y="20394"/>
                </a:cubicBezTo>
                <a:cubicBezTo>
                  <a:pt x="5468" y="20402"/>
                  <a:pt x="5461" y="20407"/>
                  <a:pt x="5445" y="20526"/>
                </a:cubicBezTo>
                <a:cubicBezTo>
                  <a:pt x="5412" y="20759"/>
                  <a:pt x="5271" y="20684"/>
                  <a:pt x="5267" y="20432"/>
                </a:cubicBezTo>
                <a:cubicBezTo>
                  <a:pt x="5266" y="20347"/>
                  <a:pt x="5257" y="20300"/>
                  <a:pt x="5237" y="20290"/>
                </a:cubicBezTo>
                <a:close/>
                <a:moveTo>
                  <a:pt x="2946" y="20388"/>
                </a:moveTo>
                <a:lnTo>
                  <a:pt x="2946" y="20539"/>
                </a:lnTo>
                <a:cubicBezTo>
                  <a:pt x="2946" y="20626"/>
                  <a:pt x="2928" y="20701"/>
                  <a:pt x="2903" y="20718"/>
                </a:cubicBezTo>
                <a:cubicBezTo>
                  <a:pt x="2879" y="20734"/>
                  <a:pt x="2781" y="20746"/>
                  <a:pt x="2686" y="20744"/>
                </a:cubicBezTo>
                <a:cubicBezTo>
                  <a:pt x="2549" y="20742"/>
                  <a:pt x="2510" y="20751"/>
                  <a:pt x="2501" y="20788"/>
                </a:cubicBezTo>
                <a:cubicBezTo>
                  <a:pt x="2491" y="20828"/>
                  <a:pt x="2520" y="20836"/>
                  <a:pt x="2679" y="20836"/>
                </a:cubicBezTo>
                <a:cubicBezTo>
                  <a:pt x="2841" y="20836"/>
                  <a:pt x="2877" y="20827"/>
                  <a:pt x="2923" y="20769"/>
                </a:cubicBezTo>
                <a:cubicBezTo>
                  <a:pt x="2972" y="20709"/>
                  <a:pt x="3001" y="20702"/>
                  <a:pt x="3179" y="20708"/>
                </a:cubicBezTo>
                <a:cubicBezTo>
                  <a:pt x="3290" y="20711"/>
                  <a:pt x="3408" y="20724"/>
                  <a:pt x="3442" y="20737"/>
                </a:cubicBezTo>
                <a:cubicBezTo>
                  <a:pt x="3477" y="20749"/>
                  <a:pt x="3522" y="20745"/>
                  <a:pt x="3550" y="20726"/>
                </a:cubicBezTo>
                <a:cubicBezTo>
                  <a:pt x="3577" y="20708"/>
                  <a:pt x="3619" y="20698"/>
                  <a:pt x="3645" y="20702"/>
                </a:cubicBezTo>
                <a:cubicBezTo>
                  <a:pt x="3707" y="20713"/>
                  <a:pt x="3731" y="20484"/>
                  <a:pt x="3673" y="20428"/>
                </a:cubicBezTo>
                <a:cubicBezTo>
                  <a:pt x="3619" y="20376"/>
                  <a:pt x="3471" y="20377"/>
                  <a:pt x="3397" y="20431"/>
                </a:cubicBezTo>
                <a:cubicBezTo>
                  <a:pt x="3344" y="20469"/>
                  <a:pt x="3334" y="20469"/>
                  <a:pt x="3295" y="20431"/>
                </a:cubicBezTo>
                <a:cubicBezTo>
                  <a:pt x="3267" y="20404"/>
                  <a:pt x="3192" y="20388"/>
                  <a:pt x="3099" y="20388"/>
                </a:cubicBezTo>
                <a:lnTo>
                  <a:pt x="2946" y="20388"/>
                </a:lnTo>
                <a:close/>
                <a:moveTo>
                  <a:pt x="8553" y="20388"/>
                </a:moveTo>
                <a:cubicBezTo>
                  <a:pt x="8391" y="20388"/>
                  <a:pt x="8310" y="20600"/>
                  <a:pt x="8434" y="20700"/>
                </a:cubicBezTo>
                <a:cubicBezTo>
                  <a:pt x="8514" y="20764"/>
                  <a:pt x="8564" y="20765"/>
                  <a:pt x="8665" y="20708"/>
                </a:cubicBezTo>
                <a:cubicBezTo>
                  <a:pt x="8820" y="20621"/>
                  <a:pt x="8738" y="20388"/>
                  <a:pt x="8553" y="20388"/>
                </a:cubicBezTo>
                <a:close/>
                <a:moveTo>
                  <a:pt x="6851" y="20389"/>
                </a:moveTo>
                <a:cubicBezTo>
                  <a:pt x="6804" y="20389"/>
                  <a:pt x="6757" y="20403"/>
                  <a:pt x="6728" y="20431"/>
                </a:cubicBezTo>
                <a:cubicBezTo>
                  <a:pt x="6689" y="20469"/>
                  <a:pt x="6678" y="20469"/>
                  <a:pt x="6624" y="20429"/>
                </a:cubicBezTo>
                <a:cubicBezTo>
                  <a:pt x="6583" y="20399"/>
                  <a:pt x="6513" y="20387"/>
                  <a:pt x="6411" y="20393"/>
                </a:cubicBezTo>
                <a:lnTo>
                  <a:pt x="6261" y="20402"/>
                </a:lnTo>
                <a:lnTo>
                  <a:pt x="6250" y="20549"/>
                </a:lnTo>
                <a:cubicBezTo>
                  <a:pt x="6243" y="20655"/>
                  <a:pt x="6253" y="20697"/>
                  <a:pt x="6285" y="20700"/>
                </a:cubicBezTo>
                <a:cubicBezTo>
                  <a:pt x="6310" y="20701"/>
                  <a:pt x="6428" y="20701"/>
                  <a:pt x="6546" y="20701"/>
                </a:cubicBezTo>
                <a:cubicBezTo>
                  <a:pt x="6665" y="20700"/>
                  <a:pt x="6772" y="20711"/>
                  <a:pt x="6783" y="20726"/>
                </a:cubicBezTo>
                <a:cubicBezTo>
                  <a:pt x="6808" y="20759"/>
                  <a:pt x="6841" y="20759"/>
                  <a:pt x="6948" y="20726"/>
                </a:cubicBezTo>
                <a:cubicBezTo>
                  <a:pt x="7020" y="20704"/>
                  <a:pt x="7032" y="20683"/>
                  <a:pt x="7028" y="20589"/>
                </a:cubicBezTo>
                <a:cubicBezTo>
                  <a:pt x="7025" y="20528"/>
                  <a:pt x="7001" y="20458"/>
                  <a:pt x="6975" y="20433"/>
                </a:cubicBezTo>
                <a:cubicBezTo>
                  <a:pt x="6946" y="20405"/>
                  <a:pt x="6899" y="20390"/>
                  <a:pt x="6851" y="20389"/>
                </a:cubicBezTo>
                <a:close/>
                <a:moveTo>
                  <a:pt x="4345" y="20394"/>
                </a:moveTo>
                <a:cubicBezTo>
                  <a:pt x="4238" y="20396"/>
                  <a:pt x="4236" y="20399"/>
                  <a:pt x="4224" y="20549"/>
                </a:cubicBezTo>
                <a:cubicBezTo>
                  <a:pt x="4218" y="20632"/>
                  <a:pt x="4219" y="20705"/>
                  <a:pt x="4225" y="20710"/>
                </a:cubicBezTo>
                <a:cubicBezTo>
                  <a:pt x="4264" y="20741"/>
                  <a:pt x="4332" y="20679"/>
                  <a:pt x="4341" y="20603"/>
                </a:cubicBezTo>
                <a:cubicBezTo>
                  <a:pt x="4355" y="20481"/>
                  <a:pt x="4419" y="20491"/>
                  <a:pt x="4432" y="20618"/>
                </a:cubicBezTo>
                <a:cubicBezTo>
                  <a:pt x="4448" y="20770"/>
                  <a:pt x="4543" y="20730"/>
                  <a:pt x="4543" y="20570"/>
                </a:cubicBezTo>
                <a:cubicBezTo>
                  <a:pt x="4543" y="20432"/>
                  <a:pt x="4497" y="20390"/>
                  <a:pt x="4345" y="20394"/>
                </a:cubicBezTo>
                <a:close/>
                <a:moveTo>
                  <a:pt x="8121" y="20584"/>
                </a:moveTo>
                <a:cubicBezTo>
                  <a:pt x="8040" y="20584"/>
                  <a:pt x="8000" y="20627"/>
                  <a:pt x="8027" y="20684"/>
                </a:cubicBezTo>
                <a:cubicBezTo>
                  <a:pt x="8049" y="20730"/>
                  <a:pt x="8112" y="20736"/>
                  <a:pt x="8184" y="20699"/>
                </a:cubicBezTo>
                <a:cubicBezTo>
                  <a:pt x="8250" y="20665"/>
                  <a:pt x="8205" y="20584"/>
                  <a:pt x="8121" y="20584"/>
                </a:cubicBezTo>
                <a:close/>
                <a:moveTo>
                  <a:pt x="3951" y="20920"/>
                </a:moveTo>
                <a:cubicBezTo>
                  <a:pt x="3933" y="20920"/>
                  <a:pt x="3918" y="20946"/>
                  <a:pt x="3918" y="20977"/>
                </a:cubicBezTo>
                <a:cubicBezTo>
                  <a:pt x="3918" y="21009"/>
                  <a:pt x="3894" y="21041"/>
                  <a:pt x="3865" y="21050"/>
                </a:cubicBezTo>
                <a:cubicBezTo>
                  <a:pt x="3822" y="21063"/>
                  <a:pt x="3821" y="21075"/>
                  <a:pt x="3855" y="21108"/>
                </a:cubicBezTo>
                <a:cubicBezTo>
                  <a:pt x="3916" y="21168"/>
                  <a:pt x="3919" y="21221"/>
                  <a:pt x="3863" y="21258"/>
                </a:cubicBezTo>
                <a:cubicBezTo>
                  <a:pt x="3836" y="21276"/>
                  <a:pt x="3814" y="21309"/>
                  <a:pt x="3814" y="21331"/>
                </a:cubicBezTo>
                <a:cubicBezTo>
                  <a:pt x="3814" y="21362"/>
                  <a:pt x="3854" y="21369"/>
                  <a:pt x="3979" y="21363"/>
                </a:cubicBezTo>
                <a:cubicBezTo>
                  <a:pt x="4070" y="21358"/>
                  <a:pt x="4140" y="21341"/>
                  <a:pt x="4135" y="21326"/>
                </a:cubicBezTo>
                <a:cubicBezTo>
                  <a:pt x="4130" y="21311"/>
                  <a:pt x="4099" y="21298"/>
                  <a:pt x="4065" y="21298"/>
                </a:cubicBezTo>
                <a:cubicBezTo>
                  <a:pt x="4015" y="21298"/>
                  <a:pt x="4003" y="21267"/>
                  <a:pt x="3995" y="21109"/>
                </a:cubicBezTo>
                <a:cubicBezTo>
                  <a:pt x="3989" y="21005"/>
                  <a:pt x="3969" y="20920"/>
                  <a:pt x="3951" y="20920"/>
                </a:cubicBezTo>
                <a:close/>
                <a:moveTo>
                  <a:pt x="7328" y="20927"/>
                </a:moveTo>
                <a:cubicBezTo>
                  <a:pt x="7303" y="20920"/>
                  <a:pt x="7285" y="20940"/>
                  <a:pt x="7285" y="20973"/>
                </a:cubicBezTo>
                <a:cubicBezTo>
                  <a:pt x="7285" y="21004"/>
                  <a:pt x="7257" y="21043"/>
                  <a:pt x="7224" y="21059"/>
                </a:cubicBezTo>
                <a:cubicBezTo>
                  <a:pt x="7166" y="21087"/>
                  <a:pt x="7166" y="21090"/>
                  <a:pt x="7224" y="21118"/>
                </a:cubicBezTo>
                <a:cubicBezTo>
                  <a:pt x="7307" y="21158"/>
                  <a:pt x="7301" y="21258"/>
                  <a:pt x="7215" y="21276"/>
                </a:cubicBezTo>
                <a:cubicBezTo>
                  <a:pt x="7144" y="21291"/>
                  <a:pt x="7128" y="21317"/>
                  <a:pt x="7169" y="21350"/>
                </a:cubicBezTo>
                <a:cubicBezTo>
                  <a:pt x="7206" y="21380"/>
                  <a:pt x="7452" y="21371"/>
                  <a:pt x="7476" y="21339"/>
                </a:cubicBezTo>
                <a:cubicBezTo>
                  <a:pt x="7492" y="21319"/>
                  <a:pt x="7515" y="21321"/>
                  <a:pt x="7549" y="21344"/>
                </a:cubicBezTo>
                <a:cubicBezTo>
                  <a:pt x="7617" y="21389"/>
                  <a:pt x="7660" y="21350"/>
                  <a:pt x="7673" y="21229"/>
                </a:cubicBezTo>
                <a:cubicBezTo>
                  <a:pt x="7688" y="21102"/>
                  <a:pt x="7748" y="21113"/>
                  <a:pt x="7770" y="21246"/>
                </a:cubicBezTo>
                <a:cubicBezTo>
                  <a:pt x="7799" y="21419"/>
                  <a:pt x="7875" y="21397"/>
                  <a:pt x="7875" y="21216"/>
                </a:cubicBezTo>
                <a:lnTo>
                  <a:pt x="7875" y="21060"/>
                </a:lnTo>
                <a:lnTo>
                  <a:pt x="7699" y="21060"/>
                </a:lnTo>
                <a:cubicBezTo>
                  <a:pt x="7524" y="21060"/>
                  <a:pt x="7523" y="21061"/>
                  <a:pt x="7539" y="21143"/>
                </a:cubicBezTo>
                <a:cubicBezTo>
                  <a:pt x="7550" y="21195"/>
                  <a:pt x="7537" y="21238"/>
                  <a:pt x="7506" y="21259"/>
                </a:cubicBezTo>
                <a:cubicBezTo>
                  <a:pt x="7430" y="21310"/>
                  <a:pt x="7395" y="21261"/>
                  <a:pt x="7383" y="21091"/>
                </a:cubicBezTo>
                <a:cubicBezTo>
                  <a:pt x="7376" y="21001"/>
                  <a:pt x="7354" y="20934"/>
                  <a:pt x="7328" y="20927"/>
                </a:cubicBezTo>
                <a:close/>
                <a:moveTo>
                  <a:pt x="5224" y="20928"/>
                </a:moveTo>
                <a:cubicBezTo>
                  <a:pt x="5202" y="20934"/>
                  <a:pt x="5185" y="20961"/>
                  <a:pt x="5185" y="20987"/>
                </a:cubicBezTo>
                <a:cubicBezTo>
                  <a:pt x="5184" y="21013"/>
                  <a:pt x="5163" y="21045"/>
                  <a:pt x="5138" y="21057"/>
                </a:cubicBezTo>
                <a:cubicBezTo>
                  <a:pt x="5099" y="21076"/>
                  <a:pt x="5099" y="21091"/>
                  <a:pt x="5138" y="21141"/>
                </a:cubicBezTo>
                <a:cubicBezTo>
                  <a:pt x="5175" y="21189"/>
                  <a:pt x="5176" y="21211"/>
                  <a:pt x="5141" y="21256"/>
                </a:cubicBezTo>
                <a:cubicBezTo>
                  <a:pt x="5117" y="21286"/>
                  <a:pt x="5099" y="21325"/>
                  <a:pt x="5099" y="21340"/>
                </a:cubicBezTo>
                <a:cubicBezTo>
                  <a:pt x="5099" y="21378"/>
                  <a:pt x="5366" y="21377"/>
                  <a:pt x="5395" y="21339"/>
                </a:cubicBezTo>
                <a:cubicBezTo>
                  <a:pt x="5410" y="21319"/>
                  <a:pt x="5433" y="21321"/>
                  <a:pt x="5468" y="21344"/>
                </a:cubicBezTo>
                <a:cubicBezTo>
                  <a:pt x="5529" y="21385"/>
                  <a:pt x="5574" y="21352"/>
                  <a:pt x="5590" y="21256"/>
                </a:cubicBezTo>
                <a:cubicBezTo>
                  <a:pt x="5606" y="21154"/>
                  <a:pt x="5669" y="21170"/>
                  <a:pt x="5682" y="21279"/>
                </a:cubicBezTo>
                <a:cubicBezTo>
                  <a:pt x="5699" y="21425"/>
                  <a:pt x="5775" y="21371"/>
                  <a:pt x="5775" y="21212"/>
                </a:cubicBezTo>
                <a:lnTo>
                  <a:pt x="5775" y="21074"/>
                </a:lnTo>
                <a:lnTo>
                  <a:pt x="5610" y="21066"/>
                </a:lnTo>
                <a:lnTo>
                  <a:pt x="5445" y="21057"/>
                </a:lnTo>
                <a:lnTo>
                  <a:pt x="5445" y="21157"/>
                </a:lnTo>
                <a:cubicBezTo>
                  <a:pt x="5445" y="21223"/>
                  <a:pt x="5427" y="21264"/>
                  <a:pt x="5391" y="21275"/>
                </a:cubicBezTo>
                <a:cubicBezTo>
                  <a:pt x="5305" y="21302"/>
                  <a:pt x="5272" y="21250"/>
                  <a:pt x="5267" y="21078"/>
                </a:cubicBezTo>
                <a:cubicBezTo>
                  <a:pt x="5264" y="20974"/>
                  <a:pt x="5249" y="20921"/>
                  <a:pt x="5224" y="20928"/>
                </a:cubicBezTo>
                <a:close/>
                <a:moveTo>
                  <a:pt x="4393" y="21052"/>
                </a:moveTo>
                <a:cubicBezTo>
                  <a:pt x="4365" y="21050"/>
                  <a:pt x="4336" y="21050"/>
                  <a:pt x="4315" y="21054"/>
                </a:cubicBezTo>
                <a:cubicBezTo>
                  <a:pt x="4250" y="21064"/>
                  <a:pt x="4234" y="21088"/>
                  <a:pt x="4222" y="21196"/>
                </a:cubicBezTo>
                <a:cubicBezTo>
                  <a:pt x="4214" y="21268"/>
                  <a:pt x="4214" y="21337"/>
                  <a:pt x="4222" y="21349"/>
                </a:cubicBezTo>
                <a:cubicBezTo>
                  <a:pt x="4256" y="21400"/>
                  <a:pt x="4318" y="21343"/>
                  <a:pt x="4334" y="21246"/>
                </a:cubicBezTo>
                <a:cubicBezTo>
                  <a:pt x="4358" y="21102"/>
                  <a:pt x="4419" y="21106"/>
                  <a:pt x="4432" y="21251"/>
                </a:cubicBezTo>
                <a:cubicBezTo>
                  <a:pt x="4447" y="21414"/>
                  <a:pt x="4522" y="21390"/>
                  <a:pt x="4536" y="21219"/>
                </a:cubicBezTo>
                <a:cubicBezTo>
                  <a:pt x="4545" y="21105"/>
                  <a:pt x="4537" y="21084"/>
                  <a:pt x="4470" y="21064"/>
                </a:cubicBezTo>
                <a:cubicBezTo>
                  <a:pt x="4449" y="21058"/>
                  <a:pt x="4421" y="21054"/>
                  <a:pt x="4393" y="21052"/>
                </a:cubicBezTo>
                <a:close/>
                <a:moveTo>
                  <a:pt x="2949" y="21062"/>
                </a:moveTo>
                <a:lnTo>
                  <a:pt x="2940" y="21208"/>
                </a:lnTo>
                <a:lnTo>
                  <a:pt x="2929" y="21354"/>
                </a:lnTo>
                <a:lnTo>
                  <a:pt x="2712" y="21363"/>
                </a:lnTo>
                <a:cubicBezTo>
                  <a:pt x="2550" y="21369"/>
                  <a:pt x="2495" y="21381"/>
                  <a:pt x="2495" y="21411"/>
                </a:cubicBezTo>
                <a:cubicBezTo>
                  <a:pt x="2495" y="21478"/>
                  <a:pt x="2858" y="21467"/>
                  <a:pt x="2944" y="21398"/>
                </a:cubicBezTo>
                <a:cubicBezTo>
                  <a:pt x="2994" y="21358"/>
                  <a:pt x="3047" y="21347"/>
                  <a:pt x="3150" y="21354"/>
                </a:cubicBezTo>
                <a:cubicBezTo>
                  <a:pt x="3251" y="21362"/>
                  <a:pt x="3293" y="21352"/>
                  <a:pt x="3309" y="21320"/>
                </a:cubicBezTo>
                <a:cubicBezTo>
                  <a:pt x="3327" y="21281"/>
                  <a:pt x="3336" y="21282"/>
                  <a:pt x="3395" y="21324"/>
                </a:cubicBezTo>
                <a:cubicBezTo>
                  <a:pt x="3436" y="21355"/>
                  <a:pt x="3503" y="21369"/>
                  <a:pt x="3577" y="21363"/>
                </a:cubicBezTo>
                <a:cubicBezTo>
                  <a:pt x="3687" y="21354"/>
                  <a:pt x="3693" y="21348"/>
                  <a:pt x="3704" y="21231"/>
                </a:cubicBezTo>
                <a:cubicBezTo>
                  <a:pt x="3711" y="21155"/>
                  <a:pt x="3698" y="21100"/>
                  <a:pt x="3671" y="21086"/>
                </a:cubicBezTo>
                <a:cubicBezTo>
                  <a:pt x="3648" y="21074"/>
                  <a:pt x="3476" y="21065"/>
                  <a:pt x="3289" y="21064"/>
                </a:cubicBezTo>
                <a:lnTo>
                  <a:pt x="2949" y="21062"/>
                </a:lnTo>
                <a:close/>
                <a:moveTo>
                  <a:pt x="6244" y="21062"/>
                </a:moveTo>
                <a:lnTo>
                  <a:pt x="6244" y="21197"/>
                </a:lnTo>
                <a:cubicBezTo>
                  <a:pt x="6244" y="21271"/>
                  <a:pt x="6252" y="21337"/>
                  <a:pt x="6261" y="21345"/>
                </a:cubicBezTo>
                <a:cubicBezTo>
                  <a:pt x="6288" y="21366"/>
                  <a:pt x="6617" y="21356"/>
                  <a:pt x="6646" y="21333"/>
                </a:cubicBezTo>
                <a:cubicBezTo>
                  <a:pt x="6660" y="21322"/>
                  <a:pt x="6691" y="21326"/>
                  <a:pt x="6715" y="21342"/>
                </a:cubicBezTo>
                <a:cubicBezTo>
                  <a:pt x="6740" y="21358"/>
                  <a:pt x="6819" y="21368"/>
                  <a:pt x="6892" y="21363"/>
                </a:cubicBezTo>
                <a:cubicBezTo>
                  <a:pt x="7020" y="21354"/>
                  <a:pt x="7025" y="21351"/>
                  <a:pt x="7029" y="21243"/>
                </a:cubicBezTo>
                <a:cubicBezTo>
                  <a:pt x="7031" y="21181"/>
                  <a:pt x="7027" y="21116"/>
                  <a:pt x="7018" y="21098"/>
                </a:cubicBezTo>
                <a:cubicBezTo>
                  <a:pt x="7007" y="21075"/>
                  <a:pt x="6882" y="21064"/>
                  <a:pt x="6623" y="21063"/>
                </a:cubicBezTo>
                <a:lnTo>
                  <a:pt x="6244" y="21062"/>
                </a:lnTo>
                <a:close/>
                <a:moveTo>
                  <a:pt x="8590" y="21065"/>
                </a:moveTo>
                <a:cubicBezTo>
                  <a:pt x="8516" y="21060"/>
                  <a:pt x="8440" y="21069"/>
                  <a:pt x="8420" y="21085"/>
                </a:cubicBezTo>
                <a:cubicBezTo>
                  <a:pt x="8371" y="21125"/>
                  <a:pt x="8383" y="21317"/>
                  <a:pt x="8438" y="21345"/>
                </a:cubicBezTo>
                <a:cubicBezTo>
                  <a:pt x="8462" y="21357"/>
                  <a:pt x="8525" y="21368"/>
                  <a:pt x="8577" y="21368"/>
                </a:cubicBezTo>
                <a:cubicBezTo>
                  <a:pt x="8691" y="21369"/>
                  <a:pt x="8751" y="21290"/>
                  <a:pt x="8736" y="21164"/>
                </a:cubicBezTo>
                <a:cubicBezTo>
                  <a:pt x="8726" y="21081"/>
                  <a:pt x="8713" y="21073"/>
                  <a:pt x="8590" y="21065"/>
                </a:cubicBezTo>
                <a:close/>
                <a:moveTo>
                  <a:pt x="8089" y="21231"/>
                </a:moveTo>
                <a:cubicBezTo>
                  <a:pt x="8071" y="21234"/>
                  <a:pt x="8054" y="21240"/>
                  <a:pt x="8040" y="21251"/>
                </a:cubicBezTo>
                <a:cubicBezTo>
                  <a:pt x="8021" y="21267"/>
                  <a:pt x="8014" y="21301"/>
                  <a:pt x="8026" y="21326"/>
                </a:cubicBezTo>
                <a:cubicBezTo>
                  <a:pt x="8058" y="21392"/>
                  <a:pt x="8205" y="21370"/>
                  <a:pt x="8205" y="21299"/>
                </a:cubicBezTo>
                <a:cubicBezTo>
                  <a:pt x="8205" y="21252"/>
                  <a:pt x="8143" y="21223"/>
                  <a:pt x="8089" y="21231"/>
                </a:cubicBezTo>
                <a:close/>
                <a:moveTo>
                  <a:pt x="5166" y="21515"/>
                </a:moveTo>
                <a:cubicBezTo>
                  <a:pt x="5154" y="21515"/>
                  <a:pt x="5143" y="21518"/>
                  <a:pt x="5132" y="21523"/>
                </a:cubicBezTo>
                <a:cubicBezTo>
                  <a:pt x="5113" y="21533"/>
                  <a:pt x="5106" y="21552"/>
                  <a:pt x="5117" y="21566"/>
                </a:cubicBezTo>
                <a:cubicBezTo>
                  <a:pt x="5143" y="21600"/>
                  <a:pt x="5237" y="21600"/>
                  <a:pt x="5237" y="21566"/>
                </a:cubicBezTo>
                <a:cubicBezTo>
                  <a:pt x="5237" y="21538"/>
                  <a:pt x="5201" y="21515"/>
                  <a:pt x="5166" y="21515"/>
                </a:cubicBezTo>
                <a:close/>
                <a:moveTo>
                  <a:pt x="4392" y="21520"/>
                </a:moveTo>
                <a:cubicBezTo>
                  <a:pt x="4375" y="21525"/>
                  <a:pt x="4356" y="21534"/>
                  <a:pt x="4341" y="21547"/>
                </a:cubicBezTo>
                <a:cubicBezTo>
                  <a:pt x="4289" y="21588"/>
                  <a:pt x="4290" y="21592"/>
                  <a:pt x="4359" y="21592"/>
                </a:cubicBezTo>
                <a:cubicBezTo>
                  <a:pt x="4446" y="21592"/>
                  <a:pt x="4492" y="21549"/>
                  <a:pt x="4435" y="21521"/>
                </a:cubicBezTo>
                <a:cubicBezTo>
                  <a:pt x="4425" y="21516"/>
                  <a:pt x="4409" y="21516"/>
                  <a:pt x="4392" y="21520"/>
                </a:cubicBezTo>
                <a:close/>
                <a:moveTo>
                  <a:pt x="135" y="21536"/>
                </a:moveTo>
                <a:cubicBezTo>
                  <a:pt x="99" y="21536"/>
                  <a:pt x="60" y="21549"/>
                  <a:pt x="48" y="21564"/>
                </a:cubicBezTo>
                <a:cubicBezTo>
                  <a:pt x="35" y="21581"/>
                  <a:pt x="72" y="21592"/>
                  <a:pt x="135" y="21592"/>
                </a:cubicBezTo>
                <a:cubicBezTo>
                  <a:pt x="198" y="21592"/>
                  <a:pt x="234" y="21581"/>
                  <a:pt x="221" y="21564"/>
                </a:cubicBezTo>
                <a:cubicBezTo>
                  <a:pt x="209" y="21549"/>
                  <a:pt x="171" y="21536"/>
                  <a:pt x="135" y="21536"/>
                </a:cubicBezTo>
                <a:close/>
                <a:moveTo>
                  <a:pt x="693" y="21536"/>
                </a:moveTo>
                <a:cubicBezTo>
                  <a:pt x="675" y="21536"/>
                  <a:pt x="650" y="21549"/>
                  <a:pt x="638" y="21564"/>
                </a:cubicBezTo>
                <a:cubicBezTo>
                  <a:pt x="626" y="21580"/>
                  <a:pt x="641" y="21592"/>
                  <a:pt x="671" y="21592"/>
                </a:cubicBezTo>
                <a:cubicBezTo>
                  <a:pt x="701" y="21592"/>
                  <a:pt x="725" y="21580"/>
                  <a:pt x="725" y="21564"/>
                </a:cubicBezTo>
                <a:cubicBezTo>
                  <a:pt x="725" y="21549"/>
                  <a:pt x="710" y="21536"/>
                  <a:pt x="693" y="21536"/>
                </a:cubicBezTo>
                <a:close/>
                <a:moveTo>
                  <a:pt x="3901" y="21536"/>
                </a:moveTo>
                <a:cubicBezTo>
                  <a:pt x="3853" y="21536"/>
                  <a:pt x="3814" y="21549"/>
                  <a:pt x="3814" y="21564"/>
                </a:cubicBezTo>
                <a:cubicBezTo>
                  <a:pt x="3814" y="21580"/>
                  <a:pt x="3853" y="21592"/>
                  <a:pt x="3901" y="21592"/>
                </a:cubicBezTo>
                <a:cubicBezTo>
                  <a:pt x="3949" y="21592"/>
                  <a:pt x="3988" y="21580"/>
                  <a:pt x="3988" y="21564"/>
                </a:cubicBezTo>
                <a:cubicBezTo>
                  <a:pt x="3988" y="21549"/>
                  <a:pt x="3949" y="21536"/>
                  <a:pt x="3901" y="21536"/>
                </a:cubicBezTo>
                <a:close/>
                <a:moveTo>
                  <a:pt x="7807" y="21536"/>
                </a:moveTo>
                <a:cubicBezTo>
                  <a:pt x="7770" y="21536"/>
                  <a:pt x="7731" y="21549"/>
                  <a:pt x="7719" y="21564"/>
                </a:cubicBezTo>
                <a:cubicBezTo>
                  <a:pt x="7707" y="21580"/>
                  <a:pt x="7736" y="21592"/>
                  <a:pt x="7787" y="21592"/>
                </a:cubicBezTo>
                <a:cubicBezTo>
                  <a:pt x="7835" y="21592"/>
                  <a:pt x="7875" y="21580"/>
                  <a:pt x="7875" y="21564"/>
                </a:cubicBezTo>
                <a:cubicBezTo>
                  <a:pt x="7875" y="21549"/>
                  <a:pt x="7844" y="21536"/>
                  <a:pt x="7807" y="21536"/>
                </a:cubicBezTo>
                <a:close/>
                <a:moveTo>
                  <a:pt x="13600" y="21536"/>
                </a:moveTo>
                <a:cubicBezTo>
                  <a:pt x="13582" y="21536"/>
                  <a:pt x="13568" y="21549"/>
                  <a:pt x="13568" y="21564"/>
                </a:cubicBezTo>
                <a:cubicBezTo>
                  <a:pt x="13568" y="21580"/>
                  <a:pt x="13591" y="21592"/>
                  <a:pt x="13621" y="21592"/>
                </a:cubicBezTo>
                <a:cubicBezTo>
                  <a:pt x="13651" y="21592"/>
                  <a:pt x="13665" y="21580"/>
                  <a:pt x="13654" y="21564"/>
                </a:cubicBezTo>
                <a:cubicBezTo>
                  <a:pt x="13642" y="21549"/>
                  <a:pt x="13618" y="21536"/>
                  <a:pt x="13600" y="21536"/>
                </a:cubicBezTo>
                <a:close/>
                <a:moveTo>
                  <a:pt x="9507" y="21539"/>
                </a:moveTo>
                <a:cubicBezTo>
                  <a:pt x="9494" y="21539"/>
                  <a:pt x="9480" y="21546"/>
                  <a:pt x="9464" y="21559"/>
                </a:cubicBezTo>
                <a:cubicBezTo>
                  <a:pt x="9432" y="21585"/>
                  <a:pt x="9442" y="21592"/>
                  <a:pt x="9507" y="21592"/>
                </a:cubicBezTo>
                <a:cubicBezTo>
                  <a:pt x="9571" y="21592"/>
                  <a:pt x="9580" y="21585"/>
                  <a:pt x="9548" y="21559"/>
                </a:cubicBezTo>
                <a:cubicBezTo>
                  <a:pt x="9532" y="21546"/>
                  <a:pt x="9519" y="21539"/>
                  <a:pt x="9507" y="21539"/>
                </a:cubicBezTo>
                <a:close/>
                <a:moveTo>
                  <a:pt x="13046" y="21539"/>
                </a:moveTo>
                <a:cubicBezTo>
                  <a:pt x="13033" y="21539"/>
                  <a:pt x="13021" y="21546"/>
                  <a:pt x="13005" y="21559"/>
                </a:cubicBezTo>
                <a:cubicBezTo>
                  <a:pt x="12972" y="21585"/>
                  <a:pt x="12981" y="21592"/>
                  <a:pt x="13046" y="21592"/>
                </a:cubicBezTo>
                <a:cubicBezTo>
                  <a:pt x="13111" y="21592"/>
                  <a:pt x="13121" y="21585"/>
                  <a:pt x="13089" y="21559"/>
                </a:cubicBezTo>
                <a:cubicBezTo>
                  <a:pt x="13072" y="21546"/>
                  <a:pt x="13059" y="21539"/>
                  <a:pt x="13046" y="21539"/>
                </a:cubicBezTo>
                <a:close/>
                <a:moveTo>
                  <a:pt x="10333" y="21541"/>
                </a:moveTo>
                <a:cubicBezTo>
                  <a:pt x="10314" y="21541"/>
                  <a:pt x="10292" y="21547"/>
                  <a:pt x="10262" y="21558"/>
                </a:cubicBezTo>
                <a:cubicBezTo>
                  <a:pt x="10188" y="21587"/>
                  <a:pt x="10190" y="21589"/>
                  <a:pt x="10303" y="21591"/>
                </a:cubicBezTo>
                <a:cubicBezTo>
                  <a:pt x="10394" y="21592"/>
                  <a:pt x="10413" y="21585"/>
                  <a:pt x="10382" y="21560"/>
                </a:cubicBezTo>
                <a:cubicBezTo>
                  <a:pt x="10367" y="21548"/>
                  <a:pt x="10352" y="21542"/>
                  <a:pt x="10333" y="21541"/>
                </a:cubicBezTo>
                <a:close/>
                <a:moveTo>
                  <a:pt x="2992" y="21551"/>
                </a:moveTo>
                <a:cubicBezTo>
                  <a:pt x="2979" y="21553"/>
                  <a:pt x="2968" y="21559"/>
                  <a:pt x="2962" y="21566"/>
                </a:cubicBezTo>
                <a:cubicBezTo>
                  <a:pt x="2951" y="21581"/>
                  <a:pt x="2974" y="21592"/>
                  <a:pt x="3014" y="21592"/>
                </a:cubicBezTo>
                <a:cubicBezTo>
                  <a:pt x="3097" y="21592"/>
                  <a:pt x="3106" y="21577"/>
                  <a:pt x="3034" y="21555"/>
                </a:cubicBezTo>
                <a:cubicBezTo>
                  <a:pt x="3020" y="21550"/>
                  <a:pt x="3005" y="21549"/>
                  <a:pt x="2992" y="21551"/>
                </a:cubicBez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 Shot 2017-05-08 at 10.24.53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66990" y="638920"/>
            <a:ext cx="3628388" cy="8216900"/>
          </a:xfrm>
          <a:prstGeom prst="rect">
            <a:avLst/>
          </a:prstGeom>
        </p:spPr>
      </p:pic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Template</a:t>
            </a:r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trick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7-05-08 at 10.27.34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" y="3947885"/>
            <a:ext cx="13004801" cy="18578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 Shot 2017-05-09 at 7.26.2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355" r="0" b="2305"/>
          <a:stretch>
            <a:fillRect/>
          </a:stretch>
        </p:blipFill>
        <p:spPr>
          <a:xfrm>
            <a:off x="2482850" y="6066507"/>
            <a:ext cx="8038971" cy="2037426"/>
          </a:xfrm>
          <a:prstGeom prst="rect">
            <a:avLst/>
          </a:prstGeom>
        </p:spPr>
      </p:pic>
      <p:pic>
        <p:nvPicPr>
          <p:cNvPr id="228" name="Screen Shot 2017-05-09 at 7.27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837035"/>
            <a:ext cx="762000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–Dynamic Linkage?</a:t>
            </a:r>
          </a:p>
        </p:txBody>
      </p:sp>
      <p:sp>
        <p:nvSpPr>
          <p:cNvPr id="231" name="Shape 231"/>
          <p:cNvSpPr/>
          <p:nvPr>
            <p:ph type="body" idx="14"/>
          </p:nvPr>
        </p:nvSpPr>
        <p:spPr>
          <a:xfrm>
            <a:off x="1270000" y="3975100"/>
            <a:ext cx="10464800" cy="1270001"/>
          </a:xfrm>
          <a:prstGeom prst="rect">
            <a:avLst/>
          </a:prstGeom>
        </p:spPr>
        <p:txBody>
          <a:bodyPr/>
          <a:lstStyle/>
          <a:p>
            <a:pPr/>
            <a:r>
              <a:t>https://www.ibm.com/developerworks/cn/linux/l-dynlink/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5-07 at 3.25.4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3175" y="822614"/>
            <a:ext cx="13004800" cy="81083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130" name="Table 130"/>
          <p:cNvGraphicFramePr/>
          <p:nvPr/>
        </p:nvGraphicFramePr>
        <p:xfrm>
          <a:off x="751232" y="983781"/>
          <a:ext cx="11515036" cy="7798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34111"/>
                <a:gridCol w="3834111"/>
                <a:gridCol w="3834111"/>
              </a:tblGrid>
              <a:tr h="2595345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6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6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6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6D6"/>
                      </a:solidFill>
                      <a:miter lim="400000"/>
                    </a:lnR>
                    <a:lnT w="63500">
                      <a:solidFill>
                        <a:srgbClr val="D6D6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2595345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6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6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7D6"/>
                      </a:solidFill>
                      <a:miter lim="400000"/>
                    </a:lnB>
                  </a:tcPr>
                </a:tc>
              </a:tr>
              <a:tr h="2595345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6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7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500">
                          <a:solidFill>
                            <a:srgbClr val="FF0A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D6D7D6"/>
                      </a:solidFill>
                      <a:miter lim="400000"/>
                    </a:lnL>
                    <a:lnR w="63500">
                      <a:solidFill>
                        <a:srgbClr val="D6D6D6"/>
                      </a:solidFill>
                      <a:miter lim="400000"/>
                    </a:lnR>
                    <a:lnT w="63500">
                      <a:solidFill>
                        <a:srgbClr val="D6D7D6"/>
                      </a:solidFill>
                      <a:miter lim="400000"/>
                    </a:lnT>
                    <a:lnB w="635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952500" y="1126504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133" name="Shape 133"/>
          <p:cNvSpPr/>
          <p:nvPr/>
        </p:nvSpPr>
        <p:spPr>
          <a:xfrm>
            <a:off x="952500" y="3797299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Linkage</a:t>
            </a:r>
          </a:p>
        </p:txBody>
      </p:sp>
      <p:sp>
        <p:nvSpPr>
          <p:cNvPr id="134" name="Shape 134"/>
          <p:cNvSpPr/>
          <p:nvPr/>
        </p:nvSpPr>
        <p:spPr>
          <a:xfrm>
            <a:off x="952500" y="6468095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 &amp; Declaration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 a = 2;</a:t>
            </a:r>
          </a:p>
          <a:p>
            <a:pPr/>
            <a:r>
              <a:t>extern int a;</a:t>
            </a:r>
          </a:p>
          <a:p>
            <a:pPr/>
            <a:r>
              <a:t>void foo();</a:t>
            </a:r>
          </a:p>
          <a:p>
            <a:pPr/>
            <a:r>
              <a:t>void foo() {};</a:t>
            </a:r>
          </a:p>
        </p:txBody>
      </p:sp>
      <p:sp>
        <p:nvSpPr>
          <p:cNvPr id="138" name="Shape 138"/>
          <p:cNvSpPr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Definition &amp; Declaration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 &amp; Declaration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 a = 2;</a:t>
            </a:r>
          </a:p>
          <a:p>
            <a:pPr/>
            <a:r>
              <a:t>A     0x233333     2</a:t>
            </a:r>
          </a:p>
          <a:p>
            <a:pPr/>
            <a:r>
              <a:t>Assign a place</a:t>
            </a:r>
          </a:p>
        </p:txBody>
      </p:sp>
      <p:sp>
        <p:nvSpPr>
          <p:cNvPr id="142" name="Shape 142"/>
          <p:cNvSpPr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Definition &amp; Declaration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7-05-08 at 1.54.07 PM.png"/>
          <p:cNvPicPr>
            <a:picLocks noChangeAspect="1"/>
          </p:cNvPicPr>
          <p:nvPr/>
        </p:nvPicPr>
        <p:blipFill>
          <a:blip r:embed="rId2">
            <a:extLst/>
          </a:blip>
          <a:srcRect l="0" t="4369" r="34869" b="4369"/>
          <a:stretch>
            <a:fillRect/>
          </a:stretch>
        </p:blipFill>
        <p:spPr>
          <a:xfrm>
            <a:off x="2490589" y="1000220"/>
            <a:ext cx="8023480" cy="2503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 Shot 2017-05-08 at 1.55.28 PM.png"/>
          <p:cNvPicPr>
            <a:picLocks noChangeAspect="1"/>
          </p:cNvPicPr>
          <p:nvPr/>
        </p:nvPicPr>
        <p:blipFill>
          <a:blip r:embed="rId3">
            <a:extLst/>
          </a:blip>
          <a:srcRect l="0" t="9243" r="0" b="9243"/>
          <a:stretch>
            <a:fillRect/>
          </a:stretch>
        </p:blipFill>
        <p:spPr>
          <a:xfrm>
            <a:off x="3441700" y="4271168"/>
            <a:ext cx="6121401" cy="931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17-05-09 at 8.52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099" y="6568670"/>
            <a:ext cx="11912601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